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2_F7D53B1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9" r:id="rId7"/>
    <p:sldId id="258" r:id="rId8"/>
    <p:sldId id="262" r:id="rId9"/>
    <p:sldId id="261" r:id="rId10"/>
    <p:sldId id="264" r:id="rId11"/>
    <p:sldId id="263" r:id="rId12"/>
    <p:sldId id="265" r:id="rId13"/>
    <p:sldId id="267" r:id="rId14"/>
    <p:sldId id="266"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5A69B2-24E5-4FE0-08CF-5163A9712003}" name="Ann Berit Lauritsen Molleskolen" initials="AM" userId="S::annx0477@skbu.dk::bd955826-7980-4f7f-9117-e24038dd047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C0EE0-FA57-27F4-B515-28B14B3A4EC3}" v="172" dt="2025-03-10T06:49:09.03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ema til typografi 2 - Marker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Berit Lauritsen Molleskolen" userId="S::annx0477@skbu.dk::bd955826-7980-4f7f-9117-e24038dd0474" providerId="AD" clId="Web-{F2F6320C-03B3-CFC6-CB40-D4E882B58EF8}"/>
    <pc:docChg chg="addSld delSld modSld">
      <pc:chgData name="Ann Berit Lauritsen Molleskolen" userId="S::annx0477@skbu.dk::bd955826-7980-4f7f-9117-e24038dd0474" providerId="AD" clId="Web-{F2F6320C-03B3-CFC6-CB40-D4E882B58EF8}" dt="2025-03-03T06:21:59.543" v="227" actId="20577"/>
      <pc:docMkLst>
        <pc:docMk/>
      </pc:docMkLst>
      <pc:sldChg chg="modSp">
        <pc:chgData name="Ann Berit Lauritsen Molleskolen" userId="S::annx0477@skbu.dk::bd955826-7980-4f7f-9117-e24038dd0474" providerId="AD" clId="Web-{F2F6320C-03B3-CFC6-CB40-D4E882B58EF8}" dt="2025-03-03T05:47:17.377" v="26" actId="20577"/>
        <pc:sldMkLst>
          <pc:docMk/>
          <pc:sldMk cId="4058879570" sldId="259"/>
        </pc:sldMkLst>
        <pc:spChg chg="mod">
          <ac:chgData name="Ann Berit Lauritsen Molleskolen" userId="S::annx0477@skbu.dk::bd955826-7980-4f7f-9117-e24038dd0474" providerId="AD" clId="Web-{F2F6320C-03B3-CFC6-CB40-D4E882B58EF8}" dt="2025-03-03T05:47:17.377" v="26" actId="20577"/>
          <ac:spMkLst>
            <pc:docMk/>
            <pc:sldMk cId="4058879570" sldId="259"/>
            <ac:spMk id="3" creationId="{30C63EE0-3416-C664-B370-FFDA45844738}"/>
          </ac:spMkLst>
        </pc:spChg>
      </pc:sldChg>
      <pc:sldChg chg="modSp del">
        <pc:chgData name="Ann Berit Lauritsen Molleskolen" userId="S::annx0477@skbu.dk::bd955826-7980-4f7f-9117-e24038dd0474" providerId="AD" clId="Web-{F2F6320C-03B3-CFC6-CB40-D4E882B58EF8}" dt="2025-03-03T05:47:52.580" v="29"/>
        <pc:sldMkLst>
          <pc:docMk/>
          <pc:sldMk cId="2020946174" sldId="260"/>
        </pc:sldMkLst>
        <pc:spChg chg="mod">
          <ac:chgData name="Ann Berit Lauritsen Molleskolen" userId="S::annx0477@skbu.dk::bd955826-7980-4f7f-9117-e24038dd0474" providerId="AD" clId="Web-{F2F6320C-03B3-CFC6-CB40-D4E882B58EF8}" dt="2025-03-03T05:47:44.080" v="28" actId="20577"/>
          <ac:spMkLst>
            <pc:docMk/>
            <pc:sldMk cId="2020946174" sldId="260"/>
            <ac:spMk id="3" creationId="{FBDE76F3-4368-AC35-9166-CB55335F3791}"/>
          </ac:spMkLst>
        </pc:spChg>
      </pc:sldChg>
      <pc:sldChg chg="modSp">
        <pc:chgData name="Ann Berit Lauritsen Molleskolen" userId="S::annx0477@skbu.dk::bd955826-7980-4f7f-9117-e24038dd0474" providerId="AD" clId="Web-{F2F6320C-03B3-CFC6-CB40-D4E882B58EF8}" dt="2025-03-03T05:49:24.939" v="54" actId="20577"/>
        <pc:sldMkLst>
          <pc:docMk/>
          <pc:sldMk cId="1367781584" sldId="263"/>
        </pc:sldMkLst>
        <pc:spChg chg="mod">
          <ac:chgData name="Ann Berit Lauritsen Molleskolen" userId="S::annx0477@skbu.dk::bd955826-7980-4f7f-9117-e24038dd0474" providerId="AD" clId="Web-{F2F6320C-03B3-CFC6-CB40-D4E882B58EF8}" dt="2025-03-03T05:49:24.939" v="54" actId="20577"/>
          <ac:spMkLst>
            <pc:docMk/>
            <pc:sldMk cId="1367781584" sldId="263"/>
            <ac:spMk id="3" creationId="{09FEFF8E-DF28-F7BB-391B-6E633456D392}"/>
          </ac:spMkLst>
        </pc:spChg>
      </pc:sldChg>
      <pc:sldChg chg="modSp">
        <pc:chgData name="Ann Berit Lauritsen Molleskolen" userId="S::annx0477@skbu.dk::bd955826-7980-4f7f-9117-e24038dd0474" providerId="AD" clId="Web-{F2F6320C-03B3-CFC6-CB40-D4E882B58EF8}" dt="2025-03-03T06:21:59.543" v="227" actId="20577"/>
        <pc:sldMkLst>
          <pc:docMk/>
          <pc:sldMk cId="3015675293" sldId="269"/>
        </pc:sldMkLst>
        <pc:spChg chg="mod">
          <ac:chgData name="Ann Berit Lauritsen Molleskolen" userId="S::annx0477@skbu.dk::bd955826-7980-4f7f-9117-e24038dd0474" providerId="AD" clId="Web-{F2F6320C-03B3-CFC6-CB40-D4E882B58EF8}" dt="2025-03-03T06:21:59.543" v="227" actId="20577"/>
          <ac:spMkLst>
            <pc:docMk/>
            <pc:sldMk cId="3015675293" sldId="269"/>
            <ac:spMk id="3" creationId="{180A76B4-A73E-8FB0-5E41-D5ABF3742D87}"/>
          </ac:spMkLst>
        </pc:spChg>
      </pc:sldChg>
      <pc:sldChg chg="modSp new">
        <pc:chgData name="Ann Berit Lauritsen Molleskolen" userId="S::annx0477@skbu.dk::bd955826-7980-4f7f-9117-e24038dd0474" providerId="AD" clId="Web-{F2F6320C-03B3-CFC6-CB40-D4E882B58EF8}" dt="2025-03-03T05:56:30.343" v="167" actId="20577"/>
        <pc:sldMkLst>
          <pc:docMk/>
          <pc:sldMk cId="3026347168" sldId="270"/>
        </pc:sldMkLst>
        <pc:spChg chg="mod">
          <ac:chgData name="Ann Berit Lauritsen Molleskolen" userId="S::annx0477@skbu.dk::bd955826-7980-4f7f-9117-e24038dd0474" providerId="AD" clId="Web-{F2F6320C-03B3-CFC6-CB40-D4E882B58EF8}" dt="2025-03-03T05:50:26.314" v="64" actId="20577"/>
          <ac:spMkLst>
            <pc:docMk/>
            <pc:sldMk cId="3026347168" sldId="270"/>
            <ac:spMk id="2" creationId="{9E9C54B1-21B6-0D9D-620A-45B1BC5AE7FC}"/>
          </ac:spMkLst>
        </pc:spChg>
        <pc:spChg chg="mod">
          <ac:chgData name="Ann Berit Lauritsen Molleskolen" userId="S::annx0477@skbu.dk::bd955826-7980-4f7f-9117-e24038dd0474" providerId="AD" clId="Web-{F2F6320C-03B3-CFC6-CB40-D4E882B58EF8}" dt="2025-03-03T05:56:30.343" v="167" actId="20577"/>
          <ac:spMkLst>
            <pc:docMk/>
            <pc:sldMk cId="3026347168" sldId="270"/>
            <ac:spMk id="3" creationId="{A1036017-A173-2E7B-1843-9113EF28CCBC}"/>
          </ac:spMkLst>
        </pc:spChg>
      </pc:sldChg>
    </pc:docChg>
  </pc:docChgLst>
  <pc:docChgLst>
    <pc:chgData name="Ann Berit Lauritsen Molleskolen" userId="S::annx0477@skbu.dk::bd955826-7980-4f7f-9117-e24038dd0474" providerId="AD" clId="Web-{BFBEC70E-3298-E72A-116A-0B238FB616C0}"/>
    <pc:docChg chg="delSld modSld">
      <pc:chgData name="Ann Berit Lauritsen Molleskolen" userId="S::annx0477@skbu.dk::bd955826-7980-4f7f-9117-e24038dd0474" providerId="AD" clId="Web-{BFBEC70E-3298-E72A-116A-0B238FB616C0}" dt="2025-03-05T11:37:25.959" v="26"/>
      <pc:docMkLst>
        <pc:docMk/>
      </pc:docMkLst>
      <pc:sldChg chg="modSp del">
        <pc:chgData name="Ann Berit Lauritsen Molleskolen" userId="S::annx0477@skbu.dk::bd955826-7980-4f7f-9117-e24038dd0474" providerId="AD" clId="Web-{BFBEC70E-3298-E72A-116A-0B238FB616C0}" dt="2025-03-05T11:37:25.959" v="26"/>
        <pc:sldMkLst>
          <pc:docMk/>
          <pc:sldMk cId="3026347168" sldId="270"/>
        </pc:sldMkLst>
        <pc:spChg chg="mod">
          <ac:chgData name="Ann Berit Lauritsen Molleskolen" userId="S::annx0477@skbu.dk::bd955826-7980-4f7f-9117-e24038dd0474" providerId="AD" clId="Web-{BFBEC70E-3298-E72A-116A-0B238FB616C0}" dt="2025-03-05T11:36:58.488" v="25" actId="20577"/>
          <ac:spMkLst>
            <pc:docMk/>
            <pc:sldMk cId="3026347168" sldId="270"/>
            <ac:spMk id="3" creationId="{A1036017-A173-2E7B-1843-9113EF28CCBC}"/>
          </ac:spMkLst>
        </pc:spChg>
      </pc:sldChg>
    </pc:docChg>
  </pc:docChgLst>
  <pc:docChgLst>
    <pc:chgData name="Ann Berit Lauritsen Molleskolen" userId="S::annx0477@skbu.dk::bd955826-7980-4f7f-9117-e24038dd0474" providerId="AD" clId="Web-{E8DB57E2-4F36-F6CD-7E28-D7CB66F478A6}"/>
    <pc:docChg chg="mod addSld modSld">
      <pc:chgData name="Ann Berit Lauritsen Molleskolen" userId="S::annx0477@skbu.dk::bd955826-7980-4f7f-9117-e24038dd0474" providerId="AD" clId="Web-{E8DB57E2-4F36-F6CD-7E28-D7CB66F478A6}" dt="2025-02-25T06:12:05.106" v="786" actId="20577"/>
      <pc:docMkLst>
        <pc:docMk/>
      </pc:docMkLst>
      <pc:sldChg chg="modSp">
        <pc:chgData name="Ann Berit Lauritsen Molleskolen" userId="S::annx0477@skbu.dk::bd955826-7980-4f7f-9117-e24038dd0474" providerId="AD" clId="Web-{E8DB57E2-4F36-F6CD-7E28-D7CB66F478A6}" dt="2025-02-25T05:41:15.677" v="59" actId="1076"/>
        <pc:sldMkLst>
          <pc:docMk/>
          <pc:sldMk cId="3424942676" sldId="256"/>
        </pc:sldMkLst>
        <pc:spChg chg="mod">
          <ac:chgData name="Ann Berit Lauritsen Molleskolen" userId="S::annx0477@skbu.dk::bd955826-7980-4f7f-9117-e24038dd0474" providerId="AD" clId="Web-{E8DB57E2-4F36-F6CD-7E28-D7CB66F478A6}" dt="2025-02-25T05:41:15.677" v="59" actId="1076"/>
          <ac:spMkLst>
            <pc:docMk/>
            <pc:sldMk cId="3424942676" sldId="256"/>
            <ac:spMk id="2" creationId="{00000000-0000-0000-0000-000000000000}"/>
          </ac:spMkLst>
        </pc:spChg>
      </pc:sldChg>
      <pc:sldChg chg="modSp">
        <pc:chgData name="Ann Berit Lauritsen Molleskolen" userId="S::annx0477@skbu.dk::bd955826-7980-4f7f-9117-e24038dd0474" providerId="AD" clId="Web-{E8DB57E2-4F36-F6CD-7E28-D7CB66F478A6}" dt="2025-02-25T05:33:47.579" v="47" actId="20577"/>
        <pc:sldMkLst>
          <pc:docMk/>
          <pc:sldMk cId="2189939955" sldId="257"/>
        </pc:sldMkLst>
        <pc:spChg chg="mod">
          <ac:chgData name="Ann Berit Lauritsen Molleskolen" userId="S::annx0477@skbu.dk::bd955826-7980-4f7f-9117-e24038dd0474" providerId="AD" clId="Web-{E8DB57E2-4F36-F6CD-7E28-D7CB66F478A6}" dt="2025-02-25T05:32:33.251" v="10" actId="20577"/>
          <ac:spMkLst>
            <pc:docMk/>
            <pc:sldMk cId="2189939955" sldId="257"/>
            <ac:spMk id="2" creationId="{BA339B50-7E0B-E7FB-F03C-545DE06E3B7B}"/>
          </ac:spMkLst>
        </pc:spChg>
        <pc:spChg chg="mod">
          <ac:chgData name="Ann Berit Lauritsen Molleskolen" userId="S::annx0477@skbu.dk::bd955826-7980-4f7f-9117-e24038dd0474" providerId="AD" clId="Web-{E8DB57E2-4F36-F6CD-7E28-D7CB66F478A6}" dt="2025-02-25T05:33:47.579" v="47" actId="20577"/>
          <ac:spMkLst>
            <pc:docMk/>
            <pc:sldMk cId="2189939955" sldId="257"/>
            <ac:spMk id="3" creationId="{F8176E77-3705-FF99-0411-5DE670A138F8}"/>
          </ac:spMkLst>
        </pc:spChg>
      </pc:sldChg>
      <pc:sldChg chg="addSp delSp modSp new">
        <pc:chgData name="Ann Berit Lauritsen Molleskolen" userId="S::annx0477@skbu.dk::bd955826-7980-4f7f-9117-e24038dd0474" providerId="AD" clId="Web-{E8DB57E2-4F36-F6CD-7E28-D7CB66F478A6}" dt="2025-02-25T05:39:41.428" v="54" actId="14100"/>
        <pc:sldMkLst>
          <pc:docMk/>
          <pc:sldMk cId="4157946642" sldId="258"/>
        </pc:sldMkLst>
        <pc:spChg chg="del">
          <ac:chgData name="Ann Berit Lauritsen Molleskolen" userId="S::annx0477@skbu.dk::bd955826-7980-4f7f-9117-e24038dd0474" providerId="AD" clId="Web-{E8DB57E2-4F36-F6CD-7E28-D7CB66F478A6}" dt="2025-02-25T05:39:33.990" v="51"/>
          <ac:spMkLst>
            <pc:docMk/>
            <pc:sldMk cId="4157946642" sldId="258"/>
            <ac:spMk id="2" creationId="{14C1EE6C-ECFD-F2F4-7E1C-A11B668A5663}"/>
          </ac:spMkLst>
        </pc:spChg>
        <pc:spChg chg="del">
          <ac:chgData name="Ann Berit Lauritsen Molleskolen" userId="S::annx0477@skbu.dk::bd955826-7980-4f7f-9117-e24038dd0474" providerId="AD" clId="Web-{E8DB57E2-4F36-F6CD-7E28-D7CB66F478A6}" dt="2025-02-25T05:39:29.740" v="49"/>
          <ac:spMkLst>
            <pc:docMk/>
            <pc:sldMk cId="4157946642" sldId="258"/>
            <ac:spMk id="3" creationId="{E371D1B8-A841-0730-6F97-1DA4A9DC7989}"/>
          </ac:spMkLst>
        </pc:spChg>
        <pc:picChg chg="add mod ord">
          <ac:chgData name="Ann Berit Lauritsen Molleskolen" userId="S::annx0477@skbu.dk::bd955826-7980-4f7f-9117-e24038dd0474" providerId="AD" clId="Web-{E8DB57E2-4F36-F6CD-7E28-D7CB66F478A6}" dt="2025-02-25T05:39:41.428" v="54" actId="14100"/>
          <ac:picMkLst>
            <pc:docMk/>
            <pc:sldMk cId="4157946642" sldId="258"/>
            <ac:picMk id="4" creationId="{7B197A00-47AB-3DE7-1969-C63030E9FE90}"/>
          </ac:picMkLst>
        </pc:picChg>
      </pc:sldChg>
      <pc:sldChg chg="addSp modSp new mod setBg">
        <pc:chgData name="Ann Berit Lauritsen Molleskolen" userId="S::annx0477@skbu.dk::bd955826-7980-4f7f-9117-e24038dd0474" providerId="AD" clId="Web-{E8DB57E2-4F36-F6CD-7E28-D7CB66F478A6}" dt="2025-02-25T05:51:01.215" v="94"/>
        <pc:sldMkLst>
          <pc:docMk/>
          <pc:sldMk cId="4058879570" sldId="259"/>
        </pc:sldMkLst>
        <pc:spChg chg="mod">
          <ac:chgData name="Ann Berit Lauritsen Molleskolen" userId="S::annx0477@skbu.dk::bd955826-7980-4f7f-9117-e24038dd0474" providerId="AD" clId="Web-{E8DB57E2-4F36-F6CD-7E28-D7CB66F478A6}" dt="2025-02-25T05:51:01.215" v="94"/>
          <ac:spMkLst>
            <pc:docMk/>
            <pc:sldMk cId="4058879570" sldId="259"/>
            <ac:spMk id="2" creationId="{65439848-1342-2706-0152-8A0BF76A924F}"/>
          </ac:spMkLst>
        </pc:spChg>
        <pc:spChg chg="mod">
          <ac:chgData name="Ann Berit Lauritsen Molleskolen" userId="S::annx0477@skbu.dk::bd955826-7980-4f7f-9117-e24038dd0474" providerId="AD" clId="Web-{E8DB57E2-4F36-F6CD-7E28-D7CB66F478A6}" dt="2025-02-25T05:51:01.215" v="94"/>
          <ac:spMkLst>
            <pc:docMk/>
            <pc:sldMk cId="4058879570" sldId="259"/>
            <ac:spMk id="3" creationId="{30C63EE0-3416-C664-B370-FFDA45844738}"/>
          </ac:spMkLst>
        </pc:spChg>
        <pc:spChg chg="add">
          <ac:chgData name="Ann Berit Lauritsen Molleskolen" userId="S::annx0477@skbu.dk::bd955826-7980-4f7f-9117-e24038dd0474" providerId="AD" clId="Web-{E8DB57E2-4F36-F6CD-7E28-D7CB66F478A6}" dt="2025-02-25T05:51:01.215" v="94"/>
          <ac:spMkLst>
            <pc:docMk/>
            <pc:sldMk cId="4058879570" sldId="259"/>
            <ac:spMk id="9" creationId="{CBB0869A-0BE5-B3E9-F73D-2F3691E4D932}"/>
          </ac:spMkLst>
        </pc:spChg>
        <pc:picChg chg="add mod">
          <ac:chgData name="Ann Berit Lauritsen Molleskolen" userId="S::annx0477@skbu.dk::bd955826-7980-4f7f-9117-e24038dd0474" providerId="AD" clId="Web-{E8DB57E2-4F36-F6CD-7E28-D7CB66F478A6}" dt="2025-02-25T05:51:01.215" v="94"/>
          <ac:picMkLst>
            <pc:docMk/>
            <pc:sldMk cId="4058879570" sldId="259"/>
            <ac:picMk id="4" creationId="{FA55DFAC-CBE2-9626-4DB6-9E8647727B8F}"/>
          </ac:picMkLst>
        </pc:picChg>
      </pc:sldChg>
      <pc:sldChg chg="addSp delSp modSp new mod setBg">
        <pc:chgData name="Ann Berit Lauritsen Molleskolen" userId="S::annx0477@skbu.dk::bd955826-7980-4f7f-9117-e24038dd0474" providerId="AD" clId="Web-{E8DB57E2-4F36-F6CD-7E28-D7CB66F478A6}" dt="2025-02-25T05:53:31.840" v="273" actId="1076"/>
        <pc:sldMkLst>
          <pc:docMk/>
          <pc:sldMk cId="2020946174" sldId="260"/>
        </pc:sldMkLst>
        <pc:spChg chg="mod">
          <ac:chgData name="Ann Berit Lauritsen Molleskolen" userId="S::annx0477@skbu.dk::bd955826-7980-4f7f-9117-e24038dd0474" providerId="AD" clId="Web-{E8DB57E2-4F36-F6CD-7E28-D7CB66F478A6}" dt="2025-02-25T05:53:21.668" v="270"/>
          <ac:spMkLst>
            <pc:docMk/>
            <pc:sldMk cId="2020946174" sldId="260"/>
            <ac:spMk id="2" creationId="{F9568964-7B7E-E4EF-4285-AB120561B2E8}"/>
          </ac:spMkLst>
        </pc:spChg>
        <pc:spChg chg="mod">
          <ac:chgData name="Ann Berit Lauritsen Molleskolen" userId="S::annx0477@skbu.dk::bd955826-7980-4f7f-9117-e24038dd0474" providerId="AD" clId="Web-{E8DB57E2-4F36-F6CD-7E28-D7CB66F478A6}" dt="2025-02-25T05:53:30.574" v="272" actId="20577"/>
          <ac:spMkLst>
            <pc:docMk/>
            <pc:sldMk cId="2020946174" sldId="260"/>
            <ac:spMk id="3" creationId="{FBDE76F3-4368-AC35-9166-CB55335F3791}"/>
          </ac:spMkLst>
        </pc:spChg>
        <pc:spChg chg="add del">
          <ac:chgData name="Ann Berit Lauritsen Molleskolen" userId="S::annx0477@skbu.dk::bd955826-7980-4f7f-9117-e24038dd0474" providerId="AD" clId="Web-{E8DB57E2-4F36-F6CD-7E28-D7CB66F478A6}" dt="2025-02-25T05:53:21.668" v="270"/>
          <ac:spMkLst>
            <pc:docMk/>
            <pc:sldMk cId="2020946174" sldId="260"/>
            <ac:spMk id="9" creationId="{CBB0869A-0BE5-B3E9-F73D-2F3691E4D932}"/>
          </ac:spMkLst>
        </pc:spChg>
        <pc:spChg chg="add">
          <ac:chgData name="Ann Berit Lauritsen Molleskolen" userId="S::annx0477@skbu.dk::bd955826-7980-4f7f-9117-e24038dd0474" providerId="AD" clId="Web-{E8DB57E2-4F36-F6CD-7E28-D7CB66F478A6}" dt="2025-02-25T05:53:21.668" v="270"/>
          <ac:spMkLst>
            <pc:docMk/>
            <pc:sldMk cId="2020946174" sldId="260"/>
            <ac:spMk id="14" creationId="{6ACA6F80-D392-A64E-3CF8-F28F1CCEE67B}"/>
          </ac:spMkLst>
        </pc:spChg>
        <pc:picChg chg="add mod">
          <ac:chgData name="Ann Berit Lauritsen Molleskolen" userId="S::annx0477@skbu.dk::bd955826-7980-4f7f-9117-e24038dd0474" providerId="AD" clId="Web-{E8DB57E2-4F36-F6CD-7E28-D7CB66F478A6}" dt="2025-02-25T05:53:31.840" v="273" actId="1076"/>
          <ac:picMkLst>
            <pc:docMk/>
            <pc:sldMk cId="2020946174" sldId="260"/>
            <ac:picMk id="4" creationId="{02CFD42A-3826-B9A7-16CF-6242984C6A76}"/>
          </ac:picMkLst>
        </pc:picChg>
      </pc:sldChg>
      <pc:sldChg chg="modSp new">
        <pc:chgData name="Ann Berit Lauritsen Molleskolen" userId="S::annx0477@skbu.dk::bd955826-7980-4f7f-9117-e24038dd0474" providerId="AD" clId="Web-{E8DB57E2-4F36-F6CD-7E28-D7CB66F478A6}" dt="2025-02-25T06:10:22.887" v="775" actId="20577"/>
        <pc:sldMkLst>
          <pc:docMk/>
          <pc:sldMk cId="2210072260" sldId="261"/>
        </pc:sldMkLst>
        <pc:spChg chg="mod">
          <ac:chgData name="Ann Berit Lauritsen Molleskolen" userId="S::annx0477@skbu.dk::bd955826-7980-4f7f-9117-e24038dd0474" providerId="AD" clId="Web-{E8DB57E2-4F36-F6CD-7E28-D7CB66F478A6}" dt="2025-02-25T06:02:31.795" v="439" actId="20577"/>
          <ac:spMkLst>
            <pc:docMk/>
            <pc:sldMk cId="2210072260" sldId="261"/>
            <ac:spMk id="2" creationId="{6BC6D19A-0140-5F11-046F-6E41A7928E7E}"/>
          </ac:spMkLst>
        </pc:spChg>
        <pc:spChg chg="mod">
          <ac:chgData name="Ann Berit Lauritsen Molleskolen" userId="S::annx0477@skbu.dk::bd955826-7980-4f7f-9117-e24038dd0474" providerId="AD" clId="Web-{E8DB57E2-4F36-F6CD-7E28-D7CB66F478A6}" dt="2025-02-25T06:10:22.887" v="775" actId="20577"/>
          <ac:spMkLst>
            <pc:docMk/>
            <pc:sldMk cId="2210072260" sldId="261"/>
            <ac:spMk id="3" creationId="{54F2CB87-E75A-72AA-323A-3649AC821FC6}"/>
          </ac:spMkLst>
        </pc:spChg>
      </pc:sldChg>
      <pc:sldChg chg="modSp new">
        <pc:chgData name="Ann Berit Lauritsen Molleskolen" userId="S::annx0477@skbu.dk::bd955826-7980-4f7f-9117-e24038dd0474" providerId="AD" clId="Web-{E8DB57E2-4F36-F6CD-7E28-D7CB66F478A6}" dt="2025-02-25T06:08:30.153" v="753" actId="20577"/>
        <pc:sldMkLst>
          <pc:docMk/>
          <pc:sldMk cId="2316548871" sldId="262"/>
        </pc:sldMkLst>
        <pc:spChg chg="mod">
          <ac:chgData name="Ann Berit Lauritsen Molleskolen" userId="S::annx0477@skbu.dk::bd955826-7980-4f7f-9117-e24038dd0474" providerId="AD" clId="Web-{E8DB57E2-4F36-F6CD-7E28-D7CB66F478A6}" dt="2025-02-25T06:02:44.670" v="442" actId="20577"/>
          <ac:spMkLst>
            <pc:docMk/>
            <pc:sldMk cId="2316548871" sldId="262"/>
            <ac:spMk id="2" creationId="{20B36EB9-B5B1-F1AC-E014-ED94EB3E68CF}"/>
          </ac:spMkLst>
        </pc:spChg>
        <pc:spChg chg="mod">
          <ac:chgData name="Ann Berit Lauritsen Molleskolen" userId="S::annx0477@skbu.dk::bd955826-7980-4f7f-9117-e24038dd0474" providerId="AD" clId="Web-{E8DB57E2-4F36-F6CD-7E28-D7CB66F478A6}" dt="2025-02-25T06:08:30.153" v="753" actId="20577"/>
          <ac:spMkLst>
            <pc:docMk/>
            <pc:sldMk cId="2316548871" sldId="262"/>
            <ac:spMk id="3" creationId="{FFF7DAF1-FDD9-F7D0-620F-09DC9FF45AE7}"/>
          </ac:spMkLst>
        </pc:spChg>
      </pc:sldChg>
      <pc:sldChg chg="modSp add replId">
        <pc:chgData name="Ann Berit Lauritsen Molleskolen" userId="S::annx0477@skbu.dk::bd955826-7980-4f7f-9117-e24038dd0474" providerId="AD" clId="Web-{E8DB57E2-4F36-F6CD-7E28-D7CB66F478A6}" dt="2025-02-25T06:12:05.106" v="786" actId="20577"/>
        <pc:sldMkLst>
          <pc:docMk/>
          <pc:sldMk cId="1367781584" sldId="263"/>
        </pc:sldMkLst>
        <pc:spChg chg="mod">
          <ac:chgData name="Ann Berit Lauritsen Molleskolen" userId="S::annx0477@skbu.dk::bd955826-7980-4f7f-9117-e24038dd0474" providerId="AD" clId="Web-{E8DB57E2-4F36-F6CD-7E28-D7CB66F478A6}" dt="2025-02-25T06:04:12.967" v="463" actId="20577"/>
          <ac:spMkLst>
            <pc:docMk/>
            <pc:sldMk cId="1367781584" sldId="263"/>
            <ac:spMk id="2" creationId="{0BC97CE2-F446-0C9D-8D70-18224C97D2EB}"/>
          </ac:spMkLst>
        </pc:spChg>
        <pc:spChg chg="mod">
          <ac:chgData name="Ann Berit Lauritsen Molleskolen" userId="S::annx0477@skbu.dk::bd955826-7980-4f7f-9117-e24038dd0474" providerId="AD" clId="Web-{E8DB57E2-4F36-F6CD-7E28-D7CB66F478A6}" dt="2025-02-25T06:12:05.106" v="786" actId="20577"/>
          <ac:spMkLst>
            <pc:docMk/>
            <pc:sldMk cId="1367781584" sldId="263"/>
            <ac:spMk id="3" creationId="{09FEFF8E-DF28-F7BB-391B-6E633456D392}"/>
          </ac:spMkLst>
        </pc:spChg>
      </pc:sldChg>
    </pc:docChg>
  </pc:docChgLst>
  <pc:docChgLst>
    <pc:chgData name="Ann Berit Lauritsen Molleskolen" userId="S::annx0477@skbu.dk::bd955826-7980-4f7f-9117-e24038dd0474" providerId="AD" clId="Web-{E65C0EE0-FA57-27F4-B515-28B14B3A4EC3}"/>
    <pc:docChg chg="addSld modSld">
      <pc:chgData name="Ann Berit Lauritsen Molleskolen" userId="S::annx0477@skbu.dk::bd955826-7980-4f7f-9117-e24038dd0474" providerId="AD" clId="Web-{E65C0EE0-FA57-27F4-B515-28B14B3A4EC3}" dt="2025-03-10T06:49:06.913" v="169" actId="20577"/>
      <pc:docMkLst>
        <pc:docMk/>
      </pc:docMkLst>
      <pc:sldChg chg="modSp new">
        <pc:chgData name="Ann Berit Lauritsen Molleskolen" userId="S::annx0477@skbu.dk::bd955826-7980-4f7f-9117-e24038dd0474" providerId="AD" clId="Web-{E65C0EE0-FA57-27F4-B515-28B14B3A4EC3}" dt="2025-03-10T06:49:06.913" v="169" actId="20577"/>
        <pc:sldMkLst>
          <pc:docMk/>
          <pc:sldMk cId="775088864" sldId="270"/>
        </pc:sldMkLst>
        <pc:spChg chg="mod">
          <ac:chgData name="Ann Berit Lauritsen Molleskolen" userId="S::annx0477@skbu.dk::bd955826-7980-4f7f-9117-e24038dd0474" providerId="AD" clId="Web-{E65C0EE0-FA57-27F4-B515-28B14B3A4EC3}" dt="2025-03-10T06:45:04.722" v="9" actId="20577"/>
          <ac:spMkLst>
            <pc:docMk/>
            <pc:sldMk cId="775088864" sldId="270"/>
            <ac:spMk id="2" creationId="{07BCA047-6814-77E9-F118-1E67CBA74352}"/>
          </ac:spMkLst>
        </pc:spChg>
        <pc:spChg chg="mod">
          <ac:chgData name="Ann Berit Lauritsen Molleskolen" userId="S::annx0477@skbu.dk::bd955826-7980-4f7f-9117-e24038dd0474" providerId="AD" clId="Web-{E65C0EE0-FA57-27F4-B515-28B14B3A4EC3}" dt="2025-03-10T06:49:06.913" v="169" actId="20577"/>
          <ac:spMkLst>
            <pc:docMk/>
            <pc:sldMk cId="775088864" sldId="270"/>
            <ac:spMk id="3" creationId="{269B6E4C-A906-32A8-F196-D5ADAD80189B}"/>
          </ac:spMkLst>
        </pc:spChg>
      </pc:sldChg>
    </pc:docChg>
  </pc:docChgLst>
  <pc:docChgLst>
    <pc:chgData name="Ann Berit Lauritsen Molleskolen" userId="S::annx0477@skbu.dk::bd955826-7980-4f7f-9117-e24038dd0474" providerId="AD" clId="Web-{8CE0681D-0EC3-EDB1-9607-262E1E064AA7}"/>
    <pc:docChg chg="addSld delSld modSld sldOrd">
      <pc:chgData name="Ann Berit Lauritsen Molleskolen" userId="S::annx0477@skbu.dk::bd955826-7980-4f7f-9117-e24038dd0474" providerId="AD" clId="Web-{8CE0681D-0EC3-EDB1-9607-262E1E064AA7}" dt="2025-02-25T13:03:33.570" v="809" actId="20577"/>
      <pc:docMkLst>
        <pc:docMk/>
      </pc:docMkLst>
      <pc:sldChg chg="new del">
        <pc:chgData name="Ann Berit Lauritsen Molleskolen" userId="S::annx0477@skbu.dk::bd955826-7980-4f7f-9117-e24038dd0474" providerId="AD" clId="Web-{8CE0681D-0EC3-EDB1-9607-262E1E064AA7}" dt="2025-02-25T12:51:14.037" v="1"/>
        <pc:sldMkLst>
          <pc:docMk/>
          <pc:sldMk cId="2742326085" sldId="265"/>
        </pc:sldMkLst>
      </pc:sldChg>
      <pc:sldChg chg="modSp new">
        <pc:chgData name="Ann Berit Lauritsen Molleskolen" userId="S::annx0477@skbu.dk::bd955826-7980-4f7f-9117-e24038dd0474" providerId="AD" clId="Web-{8CE0681D-0EC3-EDB1-9607-262E1E064AA7}" dt="2025-02-25T12:56:27.636" v="285" actId="20577"/>
        <pc:sldMkLst>
          <pc:docMk/>
          <pc:sldMk cId="2938204480" sldId="265"/>
        </pc:sldMkLst>
        <pc:spChg chg="mod">
          <ac:chgData name="Ann Berit Lauritsen Molleskolen" userId="S::annx0477@skbu.dk::bd955826-7980-4f7f-9117-e24038dd0474" providerId="AD" clId="Web-{8CE0681D-0EC3-EDB1-9607-262E1E064AA7}" dt="2025-02-25T12:56:27.636" v="285" actId="20577"/>
          <ac:spMkLst>
            <pc:docMk/>
            <pc:sldMk cId="2938204480" sldId="265"/>
            <ac:spMk id="2" creationId="{68BEDABF-2A78-73EB-D78A-3B2EF18EE07D}"/>
          </ac:spMkLst>
        </pc:spChg>
        <pc:spChg chg="mod">
          <ac:chgData name="Ann Berit Lauritsen Molleskolen" userId="S::annx0477@skbu.dk::bd955826-7980-4f7f-9117-e24038dd0474" providerId="AD" clId="Web-{8CE0681D-0EC3-EDB1-9607-262E1E064AA7}" dt="2025-02-25T12:55:43.758" v="271" actId="1076"/>
          <ac:spMkLst>
            <pc:docMk/>
            <pc:sldMk cId="2938204480" sldId="265"/>
            <ac:spMk id="3" creationId="{840A8EDF-6528-E60F-57DE-7FC38DFA07FE}"/>
          </ac:spMkLst>
        </pc:spChg>
      </pc:sldChg>
      <pc:sldChg chg="addSp delSp modSp add ord replId">
        <pc:chgData name="Ann Berit Lauritsen Molleskolen" userId="S::annx0477@skbu.dk::bd955826-7980-4f7f-9117-e24038dd0474" providerId="AD" clId="Web-{8CE0681D-0EC3-EDB1-9607-262E1E064AA7}" dt="2025-02-25T12:58:00.314" v="346"/>
        <pc:sldMkLst>
          <pc:docMk/>
          <pc:sldMk cId="414205116" sldId="266"/>
        </pc:sldMkLst>
        <pc:spChg chg="mod">
          <ac:chgData name="Ann Berit Lauritsen Molleskolen" userId="S::annx0477@skbu.dk::bd955826-7980-4f7f-9117-e24038dd0474" providerId="AD" clId="Web-{8CE0681D-0EC3-EDB1-9607-262E1E064AA7}" dt="2025-02-25T12:56:32.011" v="294" actId="20577"/>
          <ac:spMkLst>
            <pc:docMk/>
            <pc:sldMk cId="414205116" sldId="266"/>
            <ac:spMk id="2" creationId="{D5D576D5-AC2A-C309-2610-C091E833E8EA}"/>
          </ac:spMkLst>
        </pc:spChg>
        <pc:spChg chg="mod">
          <ac:chgData name="Ann Berit Lauritsen Molleskolen" userId="S::annx0477@skbu.dk::bd955826-7980-4f7f-9117-e24038dd0474" providerId="AD" clId="Web-{8CE0681D-0EC3-EDB1-9607-262E1E064AA7}" dt="2025-02-25T12:55:31.351" v="268" actId="1076"/>
          <ac:spMkLst>
            <pc:docMk/>
            <pc:sldMk cId="414205116" sldId="266"/>
            <ac:spMk id="3" creationId="{3B792047-416E-593D-28B5-725963823AE7}"/>
          </ac:spMkLst>
        </pc:spChg>
        <pc:graphicFrameChg chg="add del">
          <ac:chgData name="Ann Berit Lauritsen Molleskolen" userId="S::annx0477@skbu.dk::bd955826-7980-4f7f-9117-e24038dd0474" providerId="AD" clId="Web-{8CE0681D-0EC3-EDB1-9607-262E1E064AA7}" dt="2025-02-25T12:56:12.666" v="274"/>
          <ac:graphicFrameMkLst>
            <pc:docMk/>
            <pc:sldMk cId="414205116" sldId="266"/>
            <ac:graphicFrameMk id="4" creationId="{F9903BF6-D53F-20C6-0EA1-5CCD03653B64}"/>
          </ac:graphicFrameMkLst>
        </pc:graphicFrameChg>
      </pc:sldChg>
      <pc:sldChg chg="addSp modSp new">
        <pc:chgData name="Ann Berit Lauritsen Molleskolen" userId="S::annx0477@skbu.dk::bd955826-7980-4f7f-9117-e24038dd0474" providerId="AD" clId="Web-{8CE0681D-0EC3-EDB1-9607-262E1E064AA7}" dt="2025-02-25T12:57:47.235" v="344"/>
        <pc:sldMkLst>
          <pc:docMk/>
          <pc:sldMk cId="2163306731" sldId="267"/>
        </pc:sldMkLst>
        <pc:graphicFrameChg chg="add mod modGraphic">
          <ac:chgData name="Ann Berit Lauritsen Molleskolen" userId="S::annx0477@skbu.dk::bd955826-7980-4f7f-9117-e24038dd0474" providerId="AD" clId="Web-{8CE0681D-0EC3-EDB1-9607-262E1E064AA7}" dt="2025-02-25T12:57:47.235" v="344"/>
          <ac:graphicFrameMkLst>
            <pc:docMk/>
            <pc:sldMk cId="2163306731" sldId="267"/>
            <ac:graphicFrameMk id="2" creationId="{9CF6A874-AFA6-16F2-BD66-98EBC512F6C8}"/>
          </ac:graphicFrameMkLst>
        </pc:graphicFrameChg>
      </pc:sldChg>
      <pc:sldChg chg="modSp add replId">
        <pc:chgData name="Ann Berit Lauritsen Molleskolen" userId="S::annx0477@skbu.dk::bd955826-7980-4f7f-9117-e24038dd0474" providerId="AD" clId="Web-{8CE0681D-0EC3-EDB1-9607-262E1E064AA7}" dt="2025-02-25T12:59:10.756" v="362"/>
        <pc:sldMkLst>
          <pc:docMk/>
          <pc:sldMk cId="1981961394" sldId="268"/>
        </pc:sldMkLst>
        <pc:graphicFrameChg chg="mod modGraphic">
          <ac:chgData name="Ann Berit Lauritsen Molleskolen" userId="S::annx0477@skbu.dk::bd955826-7980-4f7f-9117-e24038dd0474" providerId="AD" clId="Web-{8CE0681D-0EC3-EDB1-9607-262E1E064AA7}" dt="2025-02-25T12:59:10.756" v="362"/>
          <ac:graphicFrameMkLst>
            <pc:docMk/>
            <pc:sldMk cId="1981961394" sldId="268"/>
            <ac:graphicFrameMk id="2" creationId="{5A193318-6451-E64A-C20E-66D8C8368B75}"/>
          </ac:graphicFrameMkLst>
        </pc:graphicFrameChg>
      </pc:sldChg>
      <pc:sldChg chg="modSp new">
        <pc:chgData name="Ann Berit Lauritsen Molleskolen" userId="S::annx0477@skbu.dk::bd955826-7980-4f7f-9117-e24038dd0474" providerId="AD" clId="Web-{8CE0681D-0EC3-EDB1-9607-262E1E064AA7}" dt="2025-02-25T13:03:33.570" v="809" actId="20577"/>
        <pc:sldMkLst>
          <pc:docMk/>
          <pc:sldMk cId="3015675293" sldId="269"/>
        </pc:sldMkLst>
        <pc:spChg chg="mod">
          <ac:chgData name="Ann Berit Lauritsen Molleskolen" userId="S::annx0477@skbu.dk::bd955826-7980-4f7f-9117-e24038dd0474" providerId="AD" clId="Web-{8CE0681D-0EC3-EDB1-9607-262E1E064AA7}" dt="2025-02-25T13:00:23.151" v="418" actId="20577"/>
          <ac:spMkLst>
            <pc:docMk/>
            <pc:sldMk cId="3015675293" sldId="269"/>
            <ac:spMk id="2" creationId="{828292BB-BE78-BBE8-C4FB-AD5521E6751D}"/>
          </ac:spMkLst>
        </pc:spChg>
        <pc:spChg chg="mod">
          <ac:chgData name="Ann Berit Lauritsen Molleskolen" userId="S::annx0477@skbu.dk::bd955826-7980-4f7f-9117-e24038dd0474" providerId="AD" clId="Web-{8CE0681D-0EC3-EDB1-9607-262E1E064AA7}" dt="2025-02-25T13:03:33.570" v="809" actId="20577"/>
          <ac:spMkLst>
            <pc:docMk/>
            <pc:sldMk cId="3015675293" sldId="269"/>
            <ac:spMk id="3" creationId="{180A76B4-A73E-8FB0-5E41-D5ABF3742D87}"/>
          </ac:spMkLst>
        </pc:spChg>
      </pc:sldChg>
      <pc:sldChg chg="new del">
        <pc:chgData name="Ann Berit Lauritsen Molleskolen" userId="S::annx0477@skbu.dk::bd955826-7980-4f7f-9117-e24038dd0474" providerId="AD" clId="Web-{8CE0681D-0EC3-EDB1-9607-262E1E064AA7}" dt="2025-02-25T12:59:48.555" v="364"/>
        <pc:sldMkLst>
          <pc:docMk/>
          <pc:sldMk cId="4079060213" sldId="269"/>
        </pc:sldMkLst>
      </pc:sldChg>
    </pc:docChg>
  </pc:docChgLst>
  <pc:docChgLst>
    <pc:chgData clId="Web-{6AFC7C75-6CAF-A339-87CF-ADDB40E6B717}"/>
    <pc:docChg chg="modSld">
      <pc:chgData name="" userId="" providerId="" clId="Web-{6AFC7C75-6CAF-A339-87CF-ADDB40E6B717}" dt="2025-02-25T11:41:36.194" v="1" actId="20577"/>
      <pc:docMkLst>
        <pc:docMk/>
      </pc:docMkLst>
      <pc:sldChg chg="modSp">
        <pc:chgData name="" userId="" providerId="" clId="Web-{6AFC7C75-6CAF-A339-87CF-ADDB40E6B717}" dt="2025-02-25T11:41:36.194" v="1" actId="20577"/>
        <pc:sldMkLst>
          <pc:docMk/>
          <pc:sldMk cId="2189939955" sldId="257"/>
        </pc:sldMkLst>
        <pc:spChg chg="mod">
          <ac:chgData name="" userId="" providerId="" clId="Web-{6AFC7C75-6CAF-A339-87CF-ADDB40E6B717}" dt="2025-02-25T11:41:36.194" v="1" actId="20577"/>
          <ac:spMkLst>
            <pc:docMk/>
            <pc:sldMk cId="2189939955" sldId="257"/>
            <ac:spMk id="2" creationId="{BA339B50-7E0B-E7FB-F03C-545DE06E3B7B}"/>
          </ac:spMkLst>
        </pc:spChg>
      </pc:sldChg>
    </pc:docChg>
  </pc:docChgLst>
  <pc:docChgLst>
    <pc:chgData clId="Web-{F8670F3B-EA7E-FCBD-A5F5-633F40F59456}"/>
    <pc:docChg chg="modSld">
      <pc:chgData name="" userId="" providerId="" clId="Web-{F8670F3B-EA7E-FCBD-A5F5-633F40F59456}" dt="2025-02-24T14:04:31.146" v="12" actId="20577"/>
      <pc:docMkLst>
        <pc:docMk/>
      </pc:docMkLst>
      <pc:sldChg chg="modSp">
        <pc:chgData name="" userId="" providerId="" clId="Web-{F8670F3B-EA7E-FCBD-A5F5-633F40F59456}" dt="2025-02-24T14:04:31.146" v="12" actId="20577"/>
        <pc:sldMkLst>
          <pc:docMk/>
          <pc:sldMk cId="3424942676" sldId="256"/>
        </pc:sldMkLst>
        <pc:spChg chg="mod">
          <ac:chgData name="" userId="" providerId="" clId="Web-{F8670F3B-EA7E-FCBD-A5F5-633F40F59456}" dt="2025-02-24T14:04:31.146" v="12" actId="20577"/>
          <ac:spMkLst>
            <pc:docMk/>
            <pc:sldMk cId="3424942676" sldId="256"/>
            <ac:spMk id="2" creationId="{00000000-0000-0000-0000-000000000000}"/>
          </ac:spMkLst>
        </pc:spChg>
      </pc:sldChg>
    </pc:docChg>
  </pc:docChgLst>
  <pc:docChgLst>
    <pc:chgData name="Ann Berit Lauritsen Molleskolen" userId="S::annx0477@skbu.dk::bd955826-7980-4f7f-9117-e24038dd0474" providerId="AD" clId="Web-{F8670F3B-EA7E-FCBD-A5F5-633F40F59456}"/>
    <pc:docChg chg="addSld modSld addMainMaster delMainMaster">
      <pc:chgData name="Ann Berit Lauritsen Molleskolen" userId="S::annx0477@skbu.dk::bd955826-7980-4f7f-9117-e24038dd0474" providerId="AD" clId="Web-{F8670F3B-EA7E-FCBD-A5F5-633F40F59456}" dt="2025-02-24T14:05:14.834" v="19" actId="20577"/>
      <pc:docMkLst>
        <pc:docMk/>
      </pc:docMkLst>
      <pc:sldChg chg="addSp delSp modSp mod setBg modClrScheme setClrOvrMap chgLayout">
        <pc:chgData name="Ann Berit Lauritsen Molleskolen" userId="S::annx0477@skbu.dk::bd955826-7980-4f7f-9117-e24038dd0474" providerId="AD" clId="Web-{F8670F3B-EA7E-FCBD-A5F5-633F40F59456}" dt="2025-02-24T14:04:46.568" v="1"/>
        <pc:sldMkLst>
          <pc:docMk/>
          <pc:sldMk cId="3424942676" sldId="256"/>
        </pc:sldMkLst>
        <pc:spChg chg="mod">
          <ac:chgData name="Ann Berit Lauritsen Molleskolen" userId="S::annx0477@skbu.dk::bd955826-7980-4f7f-9117-e24038dd0474" providerId="AD" clId="Web-{F8670F3B-EA7E-FCBD-A5F5-633F40F59456}" dt="2025-02-24T14:04:42.631" v="0"/>
          <ac:spMkLst>
            <pc:docMk/>
            <pc:sldMk cId="3424942676" sldId="256"/>
            <ac:spMk id="2" creationId="{00000000-0000-0000-0000-000000000000}"/>
          </ac:spMkLst>
        </pc:spChg>
        <pc:spChg chg="del mod">
          <ac:chgData name="Ann Berit Lauritsen Molleskolen" userId="S::annx0477@skbu.dk::bd955826-7980-4f7f-9117-e24038dd0474" providerId="AD" clId="Web-{F8670F3B-EA7E-FCBD-A5F5-633F40F59456}" dt="2025-02-24T14:04:46.568" v="1"/>
          <ac:spMkLst>
            <pc:docMk/>
            <pc:sldMk cId="3424942676" sldId="256"/>
            <ac:spMk id="3" creationId="{00000000-0000-0000-0000-000000000000}"/>
          </ac:spMkLst>
        </pc:spChg>
        <pc:spChg chg="add">
          <ac:chgData name="Ann Berit Lauritsen Molleskolen" userId="S::annx0477@skbu.dk::bd955826-7980-4f7f-9117-e24038dd0474" providerId="AD" clId="Web-{F8670F3B-EA7E-FCBD-A5F5-633F40F59456}" dt="2025-02-24T14:04:42.631" v="0"/>
          <ac:spMkLst>
            <pc:docMk/>
            <pc:sldMk cId="3424942676" sldId="256"/>
            <ac:spMk id="9" creationId="{7A875D55-4A80-43E9-38F6-27E3664939B0}"/>
          </ac:spMkLst>
        </pc:spChg>
        <pc:spChg chg="add">
          <ac:chgData name="Ann Berit Lauritsen Molleskolen" userId="S::annx0477@skbu.dk::bd955826-7980-4f7f-9117-e24038dd0474" providerId="AD" clId="Web-{F8670F3B-EA7E-FCBD-A5F5-633F40F59456}" dt="2025-02-24T14:04:42.631" v="0"/>
          <ac:spMkLst>
            <pc:docMk/>
            <pc:sldMk cId="3424942676" sldId="256"/>
            <ac:spMk id="11" creationId="{3D572980-FB84-8C29-1FAC-FAC5ECE29A39}"/>
          </ac:spMkLst>
        </pc:spChg>
        <pc:picChg chg="add">
          <ac:chgData name="Ann Berit Lauritsen Molleskolen" userId="S::annx0477@skbu.dk::bd955826-7980-4f7f-9117-e24038dd0474" providerId="AD" clId="Web-{F8670F3B-EA7E-FCBD-A5F5-633F40F59456}" dt="2025-02-24T14:04:42.631" v="0"/>
          <ac:picMkLst>
            <pc:docMk/>
            <pc:sldMk cId="3424942676" sldId="256"/>
            <ac:picMk id="4" creationId="{2BD9422C-D8D6-A3A3-5A3A-BD3ECECCCD20}"/>
          </ac:picMkLst>
        </pc:picChg>
      </pc:sldChg>
      <pc:sldChg chg="modSp new">
        <pc:chgData name="Ann Berit Lauritsen Molleskolen" userId="S::annx0477@skbu.dk::bd955826-7980-4f7f-9117-e24038dd0474" providerId="AD" clId="Web-{F8670F3B-EA7E-FCBD-A5F5-633F40F59456}" dt="2025-02-24T14:05:14.834" v="19" actId="20577"/>
        <pc:sldMkLst>
          <pc:docMk/>
          <pc:sldMk cId="2189939955" sldId="257"/>
        </pc:sldMkLst>
        <pc:spChg chg="mod">
          <ac:chgData name="Ann Berit Lauritsen Molleskolen" userId="S::annx0477@skbu.dk::bd955826-7980-4f7f-9117-e24038dd0474" providerId="AD" clId="Web-{F8670F3B-EA7E-FCBD-A5F5-633F40F59456}" dt="2025-02-24T14:05:14.834" v="19" actId="20577"/>
          <ac:spMkLst>
            <pc:docMk/>
            <pc:sldMk cId="2189939955" sldId="257"/>
            <ac:spMk id="2" creationId="{BA339B50-7E0B-E7FB-F03C-545DE06E3B7B}"/>
          </ac:spMkLst>
        </pc:spChg>
        <pc:spChg chg="mod">
          <ac:chgData name="Ann Berit Lauritsen Molleskolen" userId="S::annx0477@skbu.dk::bd955826-7980-4f7f-9117-e24038dd0474" providerId="AD" clId="Web-{F8670F3B-EA7E-FCBD-A5F5-633F40F59456}" dt="2025-02-24T14:05:05.943" v="13" actId="20577"/>
          <ac:spMkLst>
            <pc:docMk/>
            <pc:sldMk cId="2189939955" sldId="257"/>
            <ac:spMk id="3" creationId="{F8176E77-3705-FF99-0411-5DE670A138F8}"/>
          </ac:spMkLst>
        </pc:spChg>
      </pc:sldChg>
      <pc:sldMasterChg chg="del delSldLayout">
        <pc:chgData name="Ann Berit Lauritsen Molleskolen" userId="S::annx0477@skbu.dk::bd955826-7980-4f7f-9117-e24038dd0474" providerId="AD" clId="Web-{F8670F3B-EA7E-FCBD-A5F5-633F40F59456}" dt="2025-02-24T14:04:42.631" v="0"/>
        <pc:sldMasterMkLst>
          <pc:docMk/>
          <pc:sldMasterMk cId="450563959" sldId="2147483648"/>
        </pc:sldMasterMkLst>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1161660118" sldId="2147483649"/>
          </pc:sldLayoutMkLst>
        </pc:sldLayoutChg>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3657976120" sldId="2147483650"/>
          </pc:sldLayoutMkLst>
        </pc:sldLayoutChg>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1013714516" sldId="2147483651"/>
          </pc:sldLayoutMkLst>
        </pc:sldLayoutChg>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2771968318" sldId="2147483652"/>
          </pc:sldLayoutMkLst>
        </pc:sldLayoutChg>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1786149928" sldId="2147483653"/>
          </pc:sldLayoutMkLst>
        </pc:sldLayoutChg>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737749525" sldId="2147483654"/>
          </pc:sldLayoutMkLst>
        </pc:sldLayoutChg>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525010303" sldId="2147483655"/>
          </pc:sldLayoutMkLst>
        </pc:sldLayoutChg>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904532810" sldId="2147483656"/>
          </pc:sldLayoutMkLst>
        </pc:sldLayoutChg>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2934600751" sldId="2147483657"/>
          </pc:sldLayoutMkLst>
        </pc:sldLayoutChg>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3783993635" sldId="2147483658"/>
          </pc:sldLayoutMkLst>
        </pc:sldLayoutChg>
        <pc:sldLayoutChg chg="del">
          <pc:chgData name="Ann Berit Lauritsen Molleskolen" userId="S::annx0477@skbu.dk::bd955826-7980-4f7f-9117-e24038dd0474" providerId="AD" clId="Web-{F8670F3B-EA7E-FCBD-A5F5-633F40F59456}" dt="2025-02-24T14:04:42.631" v="0"/>
          <pc:sldLayoutMkLst>
            <pc:docMk/>
            <pc:sldMasterMk cId="450563959" sldId="2147483648"/>
            <pc:sldLayoutMk cId="133512830" sldId="2147483659"/>
          </pc:sldLayoutMkLst>
        </pc:sldLayoutChg>
      </pc:sldMasterChg>
      <pc:sldMasterChg chg="add addSldLayout">
        <pc:chgData name="Ann Berit Lauritsen Molleskolen" userId="S::annx0477@skbu.dk::bd955826-7980-4f7f-9117-e24038dd0474" providerId="AD" clId="Web-{F8670F3B-EA7E-FCBD-A5F5-633F40F59456}" dt="2025-02-24T14:04:42.631" v="0"/>
        <pc:sldMasterMkLst>
          <pc:docMk/>
          <pc:sldMasterMk cId="556944033" sldId="2147483696"/>
        </pc:sldMasterMkLst>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2306968840" sldId="2147483685"/>
          </pc:sldLayoutMkLst>
        </pc:sldLayoutChg>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2038218333" sldId="2147483686"/>
          </pc:sldLayoutMkLst>
        </pc:sldLayoutChg>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399889551" sldId="2147483687"/>
          </pc:sldLayoutMkLst>
        </pc:sldLayoutChg>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1095516696" sldId="2147483688"/>
          </pc:sldLayoutMkLst>
        </pc:sldLayoutChg>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1867005442" sldId="2147483689"/>
          </pc:sldLayoutMkLst>
        </pc:sldLayoutChg>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423842495" sldId="2147483690"/>
          </pc:sldLayoutMkLst>
        </pc:sldLayoutChg>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3883423630" sldId="2147483691"/>
          </pc:sldLayoutMkLst>
        </pc:sldLayoutChg>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497000844" sldId="2147483692"/>
          </pc:sldLayoutMkLst>
        </pc:sldLayoutChg>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2468594787" sldId="2147483693"/>
          </pc:sldLayoutMkLst>
        </pc:sldLayoutChg>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822817984" sldId="2147483694"/>
          </pc:sldLayoutMkLst>
        </pc:sldLayoutChg>
        <pc:sldLayoutChg chg="add">
          <pc:chgData name="Ann Berit Lauritsen Molleskolen" userId="S::annx0477@skbu.dk::bd955826-7980-4f7f-9117-e24038dd0474" providerId="AD" clId="Web-{F8670F3B-EA7E-FCBD-A5F5-633F40F59456}" dt="2025-02-24T14:04:42.631" v="0"/>
          <pc:sldLayoutMkLst>
            <pc:docMk/>
            <pc:sldMasterMk cId="556944033" sldId="2147483696"/>
            <pc:sldLayoutMk cId="2067926262" sldId="2147483695"/>
          </pc:sldLayoutMkLst>
        </pc:sldLayoutChg>
      </pc:sldMasterChg>
    </pc:docChg>
  </pc:docChgLst>
  <pc:docChgLst>
    <pc:chgData name="Ann Berit Lauritsen Molleskolen" userId="S::annx0477@skbu.dk::bd955826-7980-4f7f-9117-e24038dd0474" providerId="AD" clId="Web-{6AFC7C75-6CAF-A339-87CF-ADDB40E6B717}"/>
    <pc:docChg chg="addSld modSld sldOrd">
      <pc:chgData name="Ann Berit Lauritsen Molleskolen" userId="S::annx0477@skbu.dk::bd955826-7980-4f7f-9117-e24038dd0474" providerId="AD" clId="Web-{6AFC7C75-6CAF-A339-87CF-ADDB40E6B717}" dt="2025-02-25T11:46:23.697" v="377" actId="20577"/>
      <pc:docMkLst>
        <pc:docMk/>
      </pc:docMkLst>
      <pc:sldChg chg="modSp">
        <pc:chgData name="Ann Berit Lauritsen Molleskolen" userId="S::annx0477@skbu.dk::bd955826-7980-4f7f-9117-e24038dd0474" providerId="AD" clId="Web-{6AFC7C75-6CAF-A339-87CF-ADDB40E6B717}" dt="2025-02-25T11:41:46.553" v="7" actId="20577"/>
        <pc:sldMkLst>
          <pc:docMk/>
          <pc:sldMk cId="2189939955" sldId="257"/>
        </pc:sldMkLst>
        <pc:spChg chg="mod">
          <ac:chgData name="Ann Berit Lauritsen Molleskolen" userId="S::annx0477@skbu.dk::bd955826-7980-4f7f-9117-e24038dd0474" providerId="AD" clId="Web-{6AFC7C75-6CAF-A339-87CF-ADDB40E6B717}" dt="2025-02-25T11:41:46.553" v="7" actId="20577"/>
          <ac:spMkLst>
            <pc:docMk/>
            <pc:sldMk cId="2189939955" sldId="257"/>
            <ac:spMk id="2" creationId="{BA339B50-7E0B-E7FB-F03C-545DE06E3B7B}"/>
          </ac:spMkLst>
        </pc:spChg>
      </pc:sldChg>
      <pc:sldChg chg="modSp">
        <pc:chgData name="Ann Berit Lauritsen Molleskolen" userId="S::annx0477@skbu.dk::bd955826-7980-4f7f-9117-e24038dd0474" providerId="AD" clId="Web-{6AFC7C75-6CAF-A339-87CF-ADDB40E6B717}" dt="2025-02-25T11:46:23.697" v="377" actId="20577"/>
        <pc:sldMkLst>
          <pc:docMk/>
          <pc:sldMk cId="4058879570" sldId="259"/>
        </pc:sldMkLst>
        <pc:spChg chg="mod">
          <ac:chgData name="Ann Berit Lauritsen Molleskolen" userId="S::annx0477@skbu.dk::bd955826-7980-4f7f-9117-e24038dd0474" providerId="AD" clId="Web-{6AFC7C75-6CAF-A339-87CF-ADDB40E6B717}" dt="2025-02-25T11:46:23.697" v="377" actId="20577"/>
          <ac:spMkLst>
            <pc:docMk/>
            <pc:sldMk cId="4058879570" sldId="259"/>
            <ac:spMk id="3" creationId="{30C63EE0-3416-C664-B370-FFDA45844738}"/>
          </ac:spMkLst>
        </pc:spChg>
      </pc:sldChg>
      <pc:sldChg chg="modSp">
        <pc:chgData name="Ann Berit Lauritsen Molleskolen" userId="S::annx0477@skbu.dk::bd955826-7980-4f7f-9117-e24038dd0474" providerId="AD" clId="Web-{6AFC7C75-6CAF-A339-87CF-ADDB40E6B717}" dt="2025-02-25T11:42:08.100" v="11" actId="20577"/>
        <pc:sldMkLst>
          <pc:docMk/>
          <pc:sldMk cId="2020946174" sldId="260"/>
        </pc:sldMkLst>
        <pc:spChg chg="mod">
          <ac:chgData name="Ann Berit Lauritsen Molleskolen" userId="S::annx0477@skbu.dk::bd955826-7980-4f7f-9117-e24038dd0474" providerId="AD" clId="Web-{6AFC7C75-6CAF-A339-87CF-ADDB40E6B717}" dt="2025-02-25T11:42:08.100" v="11" actId="20577"/>
          <ac:spMkLst>
            <pc:docMk/>
            <pc:sldMk cId="2020946174" sldId="260"/>
            <ac:spMk id="3" creationId="{FBDE76F3-4368-AC35-9166-CB55335F3791}"/>
          </ac:spMkLst>
        </pc:spChg>
      </pc:sldChg>
      <pc:sldChg chg="modSp ord">
        <pc:chgData name="Ann Berit Lauritsen Molleskolen" userId="S::annx0477@skbu.dk::bd955826-7980-4f7f-9117-e24038dd0474" providerId="AD" clId="Web-{6AFC7C75-6CAF-A339-87CF-ADDB40E6B717}" dt="2025-02-25T11:44:34.399" v="303"/>
        <pc:sldMkLst>
          <pc:docMk/>
          <pc:sldMk cId="2210072260" sldId="261"/>
        </pc:sldMkLst>
        <pc:spChg chg="mod">
          <ac:chgData name="Ann Berit Lauritsen Molleskolen" userId="S::annx0477@skbu.dk::bd955826-7980-4f7f-9117-e24038dd0474" providerId="AD" clId="Web-{6AFC7C75-6CAF-A339-87CF-ADDB40E6B717}" dt="2025-02-25T11:42:14.616" v="14" actId="20577"/>
          <ac:spMkLst>
            <pc:docMk/>
            <pc:sldMk cId="2210072260" sldId="261"/>
            <ac:spMk id="2" creationId="{6BC6D19A-0140-5F11-046F-6E41A7928E7E}"/>
          </ac:spMkLst>
        </pc:spChg>
      </pc:sldChg>
      <pc:sldChg chg="modSp ord">
        <pc:chgData name="Ann Berit Lauritsen Molleskolen" userId="S::annx0477@skbu.dk::bd955826-7980-4f7f-9117-e24038dd0474" providerId="AD" clId="Web-{6AFC7C75-6CAF-A339-87CF-ADDB40E6B717}" dt="2025-02-25T11:44:41.914" v="306" actId="20577"/>
        <pc:sldMkLst>
          <pc:docMk/>
          <pc:sldMk cId="2316548871" sldId="262"/>
        </pc:sldMkLst>
        <pc:spChg chg="mod">
          <ac:chgData name="Ann Berit Lauritsen Molleskolen" userId="S::annx0477@skbu.dk::bd955826-7980-4f7f-9117-e24038dd0474" providerId="AD" clId="Web-{6AFC7C75-6CAF-A339-87CF-ADDB40E6B717}" dt="2025-02-25T11:44:41.914" v="306" actId="20577"/>
          <ac:spMkLst>
            <pc:docMk/>
            <pc:sldMk cId="2316548871" sldId="262"/>
            <ac:spMk id="3" creationId="{FFF7DAF1-FDD9-F7D0-620F-09DC9FF45AE7}"/>
          </ac:spMkLst>
        </pc:spChg>
      </pc:sldChg>
      <pc:sldChg chg="modSp add replId">
        <pc:chgData name="Ann Berit Lauritsen Molleskolen" userId="S::annx0477@skbu.dk::bd955826-7980-4f7f-9117-e24038dd0474" providerId="AD" clId="Web-{6AFC7C75-6CAF-A339-87CF-ADDB40E6B717}" dt="2025-02-25T11:44:54.477" v="317" actId="20577"/>
        <pc:sldMkLst>
          <pc:docMk/>
          <pc:sldMk cId="107360281" sldId="264"/>
        </pc:sldMkLst>
        <pc:spChg chg="mod">
          <ac:chgData name="Ann Berit Lauritsen Molleskolen" userId="S::annx0477@skbu.dk::bd955826-7980-4f7f-9117-e24038dd0474" providerId="AD" clId="Web-{6AFC7C75-6CAF-A339-87CF-ADDB40E6B717}" dt="2025-02-25T11:44:54.477" v="317" actId="20577"/>
          <ac:spMkLst>
            <pc:docMk/>
            <pc:sldMk cId="107360281" sldId="264"/>
            <ac:spMk id="3" creationId="{04591383-0422-7761-871D-7F84EC633932}"/>
          </ac:spMkLst>
        </pc:spChg>
      </pc:sldChg>
    </pc:docChg>
  </pc:docChgLst>
</pc:chgInfo>
</file>

<file path=ppt/comments/modernComment_102_F7D53B12.xml><?xml version="1.0" encoding="utf-8"?>
<p188:cmLst xmlns:a="http://schemas.openxmlformats.org/drawingml/2006/main" xmlns:r="http://schemas.openxmlformats.org/officeDocument/2006/relationships" xmlns:p188="http://schemas.microsoft.com/office/powerpoint/2018/8/main">
  <p188:cm id="{E97E81EA-0D34-4FA2-89A8-94EE8C9EBE56}" authorId="{7D5A69B2-24E5-4FE0-08CF-5163A9712003}" created="2025-02-25T05:40:32.084">
    <pc:sldMkLst xmlns:pc="http://schemas.microsoft.com/office/powerpoint/2013/main/command">
      <pc:docMk/>
      <pc:sldMk cId="4157946642" sldId="258"/>
    </pc:sldMkLst>
    <p188:txBody>
      <a:bodyPr/>
      <a:lstStyle/>
      <a:p>
        <a:r>
          <a:rPr lang="da-DK"/>
          <a:t>Der blev udført mange sjove, spændende, brugbare, mærkværdige, absurde og mere eller mindre vanvittige sociologiske eksperimenter i 1960’erne. Det er også her, at det efterhånden velkendte skumfiduseksperiment så sin begyndelse på Stanford University, deraf navnet https://en.wikipedia.org/wiki/Stanford_marshmallow_experiment. Eksperimentet blev ledet af https://en.wikipedia.org/wiki/Walter_Mischel og har grundlæggende med forsinket tilfredsstillelse, delayed gratification, at gøre.
Selve eksperimentet er faktisk meget simpelt.
Et barn får en skumfidus
Barnet får besked om, at hvis de lader være med at spise skumfidusen får de en til
Barnet efterlades alene i lokalet i et kvarter
Har barnet ikke spist skumfidusen i løbet af et kvarter, får de en ekstra skumfidus
Børnene var i alderen 3-6 år. Der blev så yderligere lavet en række studier der fulgte op på de børn der deltog i eksperimentet. Interessant nok så viste det sig, at de børn der var i stand til at vente et kvarter og dermed udskyde tilfredsstillelsen, klarede sig væsentligt bedre i en række andre forhold i livet også, såsom karaktergennemsnit, BMI, uddannelsesniveau osv.</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88342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3/9/2025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09551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3/9/2025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2384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9700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3/9/2025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46859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82281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3/9/2025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06792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3/9/2025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86700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3/9/2025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30696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3/9/2025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03821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3/9/2025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9988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3/9/2025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‹nr.›</a:t>
            </a:fld>
            <a:endParaRPr lang="en-US"/>
          </a:p>
        </p:txBody>
      </p:sp>
    </p:spTree>
    <p:extLst>
      <p:ext uri="{BB962C8B-B14F-4D97-AF65-F5344CB8AC3E}">
        <p14:creationId xmlns:p14="http://schemas.microsoft.com/office/powerpoint/2010/main" val="5569440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2_F7D53B12.xml"/><Relationship Id="rId2" Type="http://schemas.openxmlformats.org/officeDocument/2006/relationships/slideLayout" Target="../slideLayouts/slideLayout2.xml"/><Relationship Id="rId1" Type="http://schemas.openxmlformats.org/officeDocument/2006/relationships/video" Target="https://www.youtube.com/embed/QX_oy9614HQ?start=202&amp;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D572980-FB84-8C29-1FAC-FAC5ECE29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BD9422C-D8D6-A3A3-5A3A-BD3ECECCCD20}"/>
              </a:ext>
            </a:extLst>
          </p:cNvPr>
          <p:cNvPicPr>
            <a:picLocks noChangeAspect="1"/>
          </p:cNvPicPr>
          <p:nvPr/>
        </p:nvPicPr>
        <p:blipFill>
          <a:blip r:embed="rId2">
            <a:alphaModFix amt="60000"/>
          </a:blip>
          <a:srcRect t="16283" r="-2" b="27466"/>
          <a:stretch/>
        </p:blipFill>
        <p:spPr>
          <a:xfrm>
            <a:off x="1" y="1"/>
            <a:ext cx="12192000" cy="6857999"/>
          </a:xfrm>
          <a:prstGeom prst="rect">
            <a:avLst/>
          </a:prstGeom>
        </p:spPr>
      </p:pic>
      <p:sp>
        <p:nvSpPr>
          <p:cNvPr id="2" name="Titel 1"/>
          <p:cNvSpPr>
            <a:spLocks noGrp="1"/>
          </p:cNvSpPr>
          <p:nvPr>
            <p:ph type="ctrTitle"/>
          </p:nvPr>
        </p:nvSpPr>
        <p:spPr>
          <a:xfrm>
            <a:off x="2301923" y="2059875"/>
            <a:ext cx="7588155" cy="2236264"/>
          </a:xfrm>
        </p:spPr>
        <p:txBody>
          <a:bodyPr>
            <a:normAutofit/>
          </a:bodyPr>
          <a:lstStyle/>
          <a:p>
            <a:r>
              <a:rPr lang="en-US" sz="5400" dirty="0" err="1">
                <a:solidFill>
                  <a:srgbClr val="FFFFFF"/>
                </a:solidFill>
              </a:rPr>
              <a:t>Dannelsesbegreber</a:t>
            </a:r>
            <a:br>
              <a:rPr lang="en-US" sz="5400" dirty="0">
                <a:solidFill>
                  <a:srgbClr val="FFFFFF"/>
                </a:solidFill>
              </a:rPr>
            </a:br>
            <a:r>
              <a:rPr lang="en-US" sz="5400" dirty="0" err="1">
                <a:solidFill>
                  <a:srgbClr val="FFFFFF"/>
                </a:solidFill>
              </a:rPr>
              <a:t>Selvkontrol</a:t>
            </a:r>
          </a:p>
        </p:txBody>
      </p:sp>
    </p:spTree>
    <p:extLst>
      <p:ext uri="{BB962C8B-B14F-4D97-AF65-F5344CB8AC3E}">
        <p14:creationId xmlns:p14="http://schemas.microsoft.com/office/powerpoint/2010/main" val="34249426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9CF6A874-AFA6-16F2-BD66-98EBC512F6C8}"/>
              </a:ext>
            </a:extLst>
          </p:cNvPr>
          <p:cNvGraphicFramePr>
            <a:graphicFrameLocks noGrp="1"/>
          </p:cNvGraphicFramePr>
          <p:nvPr>
            <p:extLst>
              <p:ext uri="{D42A27DB-BD31-4B8C-83A1-F6EECF244321}">
                <p14:modId xmlns:p14="http://schemas.microsoft.com/office/powerpoint/2010/main" val="3361649601"/>
              </p:ext>
            </p:extLst>
          </p:nvPr>
        </p:nvGraphicFramePr>
        <p:xfrm>
          <a:off x="22086" y="44173"/>
          <a:ext cx="12144416" cy="6925684"/>
        </p:xfrm>
        <a:graphic>
          <a:graphicData uri="http://schemas.openxmlformats.org/drawingml/2006/table">
            <a:tbl>
              <a:tblPr firstRow="1" bandRow="1">
                <a:tableStyleId>{5940675A-B579-460E-94D1-54222C63F5DA}</a:tableStyleId>
              </a:tblPr>
              <a:tblGrid>
                <a:gridCol w="6072208">
                  <a:extLst>
                    <a:ext uri="{9D8B030D-6E8A-4147-A177-3AD203B41FA5}">
                      <a16:colId xmlns:a16="http://schemas.microsoft.com/office/drawing/2014/main" val="2579482459"/>
                    </a:ext>
                  </a:extLst>
                </a:gridCol>
                <a:gridCol w="6072208">
                  <a:extLst>
                    <a:ext uri="{9D8B030D-6E8A-4147-A177-3AD203B41FA5}">
                      <a16:colId xmlns:a16="http://schemas.microsoft.com/office/drawing/2014/main" val="3849798497"/>
                    </a:ext>
                  </a:extLst>
                </a:gridCol>
              </a:tblGrid>
              <a:tr h="3462842">
                <a:tc>
                  <a:txBody>
                    <a:bodyPr/>
                    <a:lstStyle/>
                    <a:p>
                      <a:pPr lvl="0">
                        <a:buNone/>
                      </a:pPr>
                      <a:r>
                        <a:rPr lang="da-DK" sz="3200" b="1" i="0" u="none" strike="noStrike" noProof="0" dirty="0">
                          <a:solidFill>
                            <a:srgbClr val="000000"/>
                          </a:solidFill>
                          <a:latin typeface="Neue Haas Grotesk Text Pro"/>
                        </a:rPr>
                        <a:t>Undgå distraktioner</a:t>
                      </a:r>
                      <a:r>
                        <a:rPr lang="da-DK" sz="3200" b="0" i="0" u="none" strike="noStrike" noProof="0" dirty="0">
                          <a:solidFill>
                            <a:srgbClr val="000000"/>
                          </a:solidFill>
                          <a:latin typeface="Neue Haas Grotesk Text Pro"/>
                        </a:rPr>
                        <a:t>: Hvis der er noget spændende uden for vinduet eller en ven prøver at snakke, skal du ignorere det og holde fokus på opgaven.  </a:t>
                      </a:r>
                      <a:endParaRPr lang="da-DK" sz="3200">
                        <a:latin typeface="Neue Haas Grotesk Text Pro"/>
                      </a:endParaRPr>
                    </a:p>
                  </a:txBody>
                  <a:tcPr marL="137160" marR="137160" marT="137160" marB="137160"/>
                </a:tc>
                <a:tc>
                  <a:txBody>
                    <a:bodyPr/>
                    <a:lstStyle/>
                    <a:p>
                      <a:pPr lvl="0">
                        <a:buNone/>
                      </a:pPr>
                      <a:r>
                        <a:rPr lang="da-DK" sz="3200" b="1" i="0" u="none" strike="noStrike" noProof="0" dirty="0">
                          <a:solidFill>
                            <a:srgbClr val="000000"/>
                          </a:solidFill>
                          <a:latin typeface="Neue Haas Grotesk Text Pro"/>
                        </a:rPr>
                        <a:t>Være tålmodig</a:t>
                      </a:r>
                      <a:r>
                        <a:rPr lang="da-DK" sz="3200" b="0" i="0" u="none" strike="noStrike" noProof="0" dirty="0">
                          <a:solidFill>
                            <a:srgbClr val="000000"/>
                          </a:solidFill>
                          <a:latin typeface="Neue Haas Grotesk Text Pro"/>
                        </a:rPr>
                        <a:t>: Når du støder på en svær opgave, skal du tage dig tid til at tænke og prøve igen i stedet for hurtigt at give op. </a:t>
                      </a:r>
                      <a:endParaRPr lang="da-DK" sz="3200">
                        <a:latin typeface="Neue Haas Grotesk Text Pro"/>
                      </a:endParaRPr>
                    </a:p>
                  </a:txBody>
                  <a:tcPr marL="137160" marR="137160" marT="137160" marB="137160"/>
                </a:tc>
                <a:extLst>
                  <a:ext uri="{0D108BD9-81ED-4DB2-BD59-A6C34878D82A}">
                    <a16:rowId xmlns:a16="http://schemas.microsoft.com/office/drawing/2014/main" val="3221857180"/>
                  </a:ext>
                </a:extLst>
              </a:tr>
              <a:tr h="3462842">
                <a:tc>
                  <a:txBody>
                    <a:bodyPr/>
                    <a:lstStyle/>
                    <a:p>
                      <a:pPr lvl="0">
                        <a:buNone/>
                      </a:pPr>
                      <a:r>
                        <a:rPr lang="da-DK" sz="3200" b="1" i="0" u="none" strike="noStrike" noProof="0" dirty="0">
                          <a:solidFill>
                            <a:srgbClr val="000000"/>
                          </a:solidFill>
                          <a:latin typeface="Neue Haas Grotesk Text Pro"/>
                        </a:rPr>
                        <a:t>Være grundig: </a:t>
                      </a:r>
                      <a:r>
                        <a:rPr lang="da-DK" sz="3200" b="0" i="0" u="none" strike="noStrike" noProof="0" dirty="0">
                          <a:solidFill>
                            <a:srgbClr val="000000"/>
                          </a:solidFill>
                          <a:latin typeface="Neue Haas Grotesk Text Pro"/>
                        </a:rPr>
                        <a:t>Du skal arbejde grundigt og fokuseret og ikke skynde dig igennem opgaven for at blive hurtigere færdig.</a:t>
                      </a:r>
                      <a:endParaRPr lang="da-DK" sz="3200">
                        <a:latin typeface="Neue Haas Grotesk Text Pro"/>
                      </a:endParaRPr>
                    </a:p>
                  </a:txBody>
                  <a:tcPr marL="137160" marR="137160" marT="137160" marB="137160"/>
                </a:tc>
                <a:tc>
                  <a:txBody>
                    <a:bodyPr/>
                    <a:lstStyle/>
                    <a:p>
                      <a:pPr lvl="0">
                        <a:buNone/>
                      </a:pPr>
                      <a:r>
                        <a:rPr lang="da-DK" sz="3200" b="1" i="0" u="none" strike="noStrike" noProof="0" dirty="0">
                          <a:solidFill>
                            <a:srgbClr val="000000"/>
                          </a:solidFill>
                          <a:latin typeface="Neue Haas Grotesk Text Pro"/>
                        </a:rPr>
                        <a:t>Være hjælpsom, men ikke forstyrre</a:t>
                      </a:r>
                      <a:r>
                        <a:rPr lang="da-DK" sz="3200" b="0" i="0" u="none" strike="noStrike" noProof="0" dirty="0">
                          <a:solidFill>
                            <a:srgbClr val="000000"/>
                          </a:solidFill>
                          <a:latin typeface="Neue Haas Grotesk Text Pro"/>
                        </a:rPr>
                        <a:t>: Hvis en klassekammerat beder om hjælp, kan du tilbyde det kort, men derefter vende tilbage til din egen opgave. </a:t>
                      </a:r>
                      <a:endParaRPr lang="da-DK" sz="3200">
                        <a:latin typeface="Neue Haas Grotesk Text Pro"/>
                      </a:endParaRPr>
                    </a:p>
                  </a:txBody>
                  <a:tcPr marL="137160" marR="137160" marT="137160" marB="137160"/>
                </a:tc>
                <a:extLst>
                  <a:ext uri="{0D108BD9-81ED-4DB2-BD59-A6C34878D82A}">
                    <a16:rowId xmlns:a16="http://schemas.microsoft.com/office/drawing/2014/main" val="2625647976"/>
                  </a:ext>
                </a:extLst>
              </a:tr>
            </a:tbl>
          </a:graphicData>
        </a:graphic>
      </p:graphicFrame>
    </p:spTree>
    <p:extLst>
      <p:ext uri="{BB962C8B-B14F-4D97-AF65-F5344CB8AC3E}">
        <p14:creationId xmlns:p14="http://schemas.microsoft.com/office/powerpoint/2010/main" val="216330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683A-01A2-1B9E-B4C1-54697D053F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D576D5-AC2A-C309-2610-C091E833E8EA}"/>
              </a:ext>
            </a:extLst>
          </p:cNvPr>
          <p:cNvSpPr>
            <a:spLocks noGrp="1"/>
          </p:cNvSpPr>
          <p:nvPr>
            <p:ph type="title"/>
          </p:nvPr>
        </p:nvSpPr>
        <p:spPr>
          <a:xfrm>
            <a:off x="1142735" y="592814"/>
            <a:ext cx="10653578" cy="1132258"/>
          </a:xfrm>
        </p:spPr>
        <p:txBody>
          <a:bodyPr/>
          <a:lstStyle/>
          <a:p>
            <a:r>
              <a:rPr lang="da-DK" dirty="0"/>
              <a:t>DET VIDERE ARBEJDE – FRIKVARTERET</a:t>
            </a:r>
          </a:p>
        </p:txBody>
      </p:sp>
      <p:sp>
        <p:nvSpPr>
          <p:cNvPr id="3" name="Pladsholder til indhold 2">
            <a:extLst>
              <a:ext uri="{FF2B5EF4-FFF2-40B4-BE49-F238E27FC236}">
                <a16:creationId xmlns:a16="http://schemas.microsoft.com/office/drawing/2014/main" id="{3B792047-416E-593D-28B5-725963823AE7}"/>
              </a:ext>
            </a:extLst>
          </p:cNvPr>
          <p:cNvSpPr>
            <a:spLocks noGrp="1"/>
          </p:cNvSpPr>
          <p:nvPr>
            <p:ph idx="1"/>
          </p:nvPr>
        </p:nvSpPr>
        <p:spPr>
          <a:xfrm>
            <a:off x="1142734" y="1671359"/>
            <a:ext cx="9913666" cy="4615914"/>
          </a:xfrm>
        </p:spPr>
        <p:txBody>
          <a:bodyPr vert="horz" lIns="91440" tIns="45720" rIns="91440" bIns="45720" rtlCol="0" anchor="t">
            <a:normAutofit/>
          </a:bodyPr>
          <a:lstStyle/>
          <a:p>
            <a:pPr marL="0" indent="0">
              <a:buNone/>
            </a:pPr>
            <a:r>
              <a:rPr lang="da-DK" dirty="0"/>
              <a:t>I 5.c har eleverne valgt følgende som de vigtigste fire i forhold til selvkontrol i </a:t>
            </a:r>
            <a:r>
              <a:rPr lang="da-DK" b="1" dirty="0"/>
              <a:t>frikvarteret:</a:t>
            </a:r>
          </a:p>
          <a:p>
            <a:pPr marL="0" indent="0">
              <a:buNone/>
            </a:pPr>
            <a:endParaRPr lang="da-DK" sz="1600" dirty="0">
              <a:latin typeface="Arial"/>
              <a:cs typeface="Arial"/>
            </a:endParaRPr>
          </a:p>
          <a:p>
            <a:pPr>
              <a:buFont typeface="Arial"/>
              <a:buChar char="•"/>
            </a:pPr>
            <a:r>
              <a:rPr lang="da-DK" sz="1600" b="1" dirty="0"/>
              <a:t>Acceptere nederlag</a:t>
            </a:r>
            <a:r>
              <a:rPr lang="da-DK" sz="1600" dirty="0"/>
              <a:t>: Hvis du taber, skal du vise god sportsånd og undgå at lade din surhed eller skuffelse gå ud over andre.</a:t>
            </a:r>
            <a:endParaRPr lang="en-US" sz="1600">
              <a:latin typeface="Neue Haas Grotesk Text Pro"/>
              <a:cs typeface="Arial"/>
            </a:endParaRPr>
          </a:p>
          <a:p>
            <a:pPr>
              <a:buFont typeface="Arial"/>
              <a:buChar char="•"/>
            </a:pPr>
            <a:r>
              <a:rPr lang="da-DK" sz="1600" b="1" dirty="0"/>
              <a:t>Undgå konflikter</a:t>
            </a:r>
            <a:r>
              <a:rPr lang="da-DK" sz="1600" dirty="0"/>
              <a:t>: Hvis der opstår en uenighed, skal du bruge selvkontrol til at tale roligt og finde en løsning i stedet for at skændes. </a:t>
            </a:r>
            <a:endParaRPr lang="en-US" sz="1600"/>
          </a:p>
          <a:p>
            <a:pPr>
              <a:buFont typeface="Arial"/>
              <a:buChar char="•"/>
            </a:pPr>
            <a:r>
              <a:rPr lang="da-DK" sz="1600" b="1" dirty="0"/>
              <a:t>Deltage respektfuldt</a:t>
            </a:r>
            <a:r>
              <a:rPr lang="da-DK" sz="1600" dirty="0"/>
              <a:t>: Når du leger med andre, skal du respektere andres ideer og ikke dominere legen eller spillet.</a:t>
            </a:r>
            <a:endParaRPr lang="en-US" sz="1600"/>
          </a:p>
          <a:p>
            <a:pPr>
              <a:buFont typeface="Arial"/>
              <a:buChar char="•"/>
            </a:pPr>
            <a:r>
              <a:rPr lang="da-DK" sz="1600" b="1" dirty="0"/>
              <a:t>Hjælpe andre</a:t>
            </a:r>
            <a:r>
              <a:rPr lang="da-DK" sz="1600" dirty="0"/>
              <a:t>: Du skal vise empati og hjælpe andre, der måske har brug for støtte eller opmuntring.</a:t>
            </a:r>
            <a:endParaRPr lang="en-US" sz="1600" dirty="0"/>
          </a:p>
        </p:txBody>
      </p:sp>
    </p:spTree>
    <p:extLst>
      <p:ext uri="{BB962C8B-B14F-4D97-AF65-F5344CB8AC3E}">
        <p14:creationId xmlns:p14="http://schemas.microsoft.com/office/powerpoint/2010/main" val="41420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DF183-2943-398A-2C63-A4355D131644}"/>
            </a:ext>
          </a:extLst>
        </p:cNvPr>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5A193318-6451-E64A-C20E-66D8C8368B75}"/>
              </a:ext>
            </a:extLst>
          </p:cNvPr>
          <p:cNvGraphicFramePr>
            <a:graphicFrameLocks noGrp="1"/>
          </p:cNvGraphicFramePr>
          <p:nvPr>
            <p:extLst>
              <p:ext uri="{D42A27DB-BD31-4B8C-83A1-F6EECF244321}">
                <p14:modId xmlns:p14="http://schemas.microsoft.com/office/powerpoint/2010/main" val="3980841827"/>
              </p:ext>
            </p:extLst>
          </p:nvPr>
        </p:nvGraphicFramePr>
        <p:xfrm>
          <a:off x="22086" y="44173"/>
          <a:ext cx="12144416" cy="6925684"/>
        </p:xfrm>
        <a:graphic>
          <a:graphicData uri="http://schemas.openxmlformats.org/drawingml/2006/table">
            <a:tbl>
              <a:tblPr firstRow="1" bandRow="1">
                <a:tableStyleId>{5940675A-B579-460E-94D1-54222C63F5DA}</a:tableStyleId>
              </a:tblPr>
              <a:tblGrid>
                <a:gridCol w="6072208">
                  <a:extLst>
                    <a:ext uri="{9D8B030D-6E8A-4147-A177-3AD203B41FA5}">
                      <a16:colId xmlns:a16="http://schemas.microsoft.com/office/drawing/2014/main" val="2579482459"/>
                    </a:ext>
                  </a:extLst>
                </a:gridCol>
                <a:gridCol w="6072208">
                  <a:extLst>
                    <a:ext uri="{9D8B030D-6E8A-4147-A177-3AD203B41FA5}">
                      <a16:colId xmlns:a16="http://schemas.microsoft.com/office/drawing/2014/main" val="3849798497"/>
                    </a:ext>
                  </a:extLst>
                </a:gridCol>
              </a:tblGrid>
              <a:tr h="3462842">
                <a:tc>
                  <a:txBody>
                    <a:bodyPr/>
                    <a:lstStyle/>
                    <a:p>
                      <a:pPr lvl="0">
                        <a:buNone/>
                      </a:pPr>
                      <a:r>
                        <a:rPr lang="da-DK" sz="3200" b="1" i="0" u="none" strike="noStrike" baseline="0" noProof="0" dirty="0">
                          <a:solidFill>
                            <a:srgbClr val="000000"/>
                          </a:solidFill>
                          <a:latin typeface="Neue Haas Grotesk Text Pro"/>
                        </a:rPr>
                        <a:t>Acceptere nederlag:</a:t>
                      </a:r>
                      <a:r>
                        <a:rPr lang="da-DK" sz="3200" b="0" i="0" u="none" strike="noStrike" baseline="0" noProof="0" dirty="0">
                          <a:solidFill>
                            <a:srgbClr val="000000"/>
                          </a:solidFill>
                          <a:latin typeface="Neue Haas Grotesk Text Pro"/>
                        </a:rPr>
                        <a:t> Hvis du taber, skal du vise god sportsånd og undgå at lade din surhed eller skuffelse gå ud over andre.</a:t>
                      </a:r>
                      <a:endParaRPr lang="da-DK" baseline="0" dirty="0"/>
                    </a:p>
                  </a:txBody>
                  <a:tcPr marL="137160" marR="137160" marT="137160" marB="137160"/>
                </a:tc>
                <a:tc>
                  <a:txBody>
                    <a:bodyPr/>
                    <a:lstStyle/>
                    <a:p>
                      <a:pPr lvl="0">
                        <a:buNone/>
                      </a:pPr>
                      <a:r>
                        <a:rPr lang="da-DK" sz="3200" b="1" i="0" u="none" strike="noStrike" baseline="0" noProof="0" dirty="0">
                          <a:solidFill>
                            <a:srgbClr val="000000"/>
                          </a:solidFill>
                          <a:latin typeface="Neue Haas Grotesk Text Pro"/>
                        </a:rPr>
                        <a:t>Undgå konflikter:</a:t>
                      </a:r>
                      <a:r>
                        <a:rPr lang="da-DK" sz="3200" b="0" i="0" u="none" strike="noStrike" baseline="0" noProof="0" dirty="0">
                          <a:solidFill>
                            <a:srgbClr val="000000"/>
                          </a:solidFill>
                          <a:latin typeface="Neue Haas Grotesk Text Pro"/>
                        </a:rPr>
                        <a:t> Hvis der opstår en uenighed, skal du bruge selvkontrol til at tale roligt og finde en løsning i stedet for at skændes. </a:t>
                      </a:r>
                      <a:endParaRPr lang="da-DK" dirty="0"/>
                    </a:p>
                  </a:txBody>
                  <a:tcPr marL="137160" marR="137160" marT="137160" marB="137160"/>
                </a:tc>
                <a:extLst>
                  <a:ext uri="{0D108BD9-81ED-4DB2-BD59-A6C34878D82A}">
                    <a16:rowId xmlns:a16="http://schemas.microsoft.com/office/drawing/2014/main" val="3221857180"/>
                  </a:ext>
                </a:extLst>
              </a:tr>
              <a:tr h="3462842">
                <a:tc>
                  <a:txBody>
                    <a:bodyPr/>
                    <a:lstStyle/>
                    <a:p>
                      <a:pPr lvl="0">
                        <a:buNone/>
                      </a:pPr>
                      <a:r>
                        <a:rPr lang="da-DK" sz="3200" b="1" i="0" u="none" strike="noStrike" baseline="0" noProof="0" dirty="0">
                          <a:solidFill>
                            <a:srgbClr val="000000"/>
                          </a:solidFill>
                          <a:latin typeface="Neue Haas Grotesk Text Pro"/>
                        </a:rPr>
                        <a:t>Deltage respektfuldt: </a:t>
                      </a:r>
                      <a:r>
                        <a:rPr lang="da-DK" sz="3200" b="0" i="0" u="none" strike="noStrike" baseline="0" noProof="0" dirty="0">
                          <a:solidFill>
                            <a:srgbClr val="000000"/>
                          </a:solidFill>
                          <a:latin typeface="Neue Haas Grotesk Text Pro"/>
                        </a:rPr>
                        <a:t>Når du leger med andre, skal du respektere andres ideer og ikke dominere legen eller spillet.</a:t>
                      </a:r>
                      <a:endParaRPr lang="da-DK" baseline="0" dirty="0"/>
                    </a:p>
                  </a:txBody>
                  <a:tcPr marL="137160" marR="137160" marT="137160" marB="137160"/>
                </a:tc>
                <a:tc>
                  <a:txBody>
                    <a:bodyPr/>
                    <a:lstStyle/>
                    <a:p>
                      <a:pPr lvl="0">
                        <a:buNone/>
                      </a:pPr>
                      <a:r>
                        <a:rPr lang="da-DK" sz="3200" b="1" i="0" u="none" strike="noStrike" baseline="0" noProof="0" dirty="0">
                          <a:solidFill>
                            <a:srgbClr val="000000"/>
                          </a:solidFill>
                          <a:latin typeface="Neue Haas Grotesk Text Pro"/>
                        </a:rPr>
                        <a:t>Hjælpe andre:</a:t>
                      </a:r>
                      <a:r>
                        <a:rPr lang="da-DK" sz="3200" b="0" i="0" u="none" strike="noStrike" baseline="0" noProof="0" dirty="0">
                          <a:solidFill>
                            <a:srgbClr val="000000"/>
                          </a:solidFill>
                          <a:latin typeface="Neue Haas Grotesk Text Pro"/>
                        </a:rPr>
                        <a:t> Du skal vise empati og hjælpe andre, der måske har brug for støtte eller opmuntring.</a:t>
                      </a:r>
                      <a:endParaRPr lang="da-DK" baseline="0" dirty="0"/>
                    </a:p>
                  </a:txBody>
                  <a:tcPr marL="137160" marR="137160" marT="137160" marB="137160"/>
                </a:tc>
                <a:extLst>
                  <a:ext uri="{0D108BD9-81ED-4DB2-BD59-A6C34878D82A}">
                    <a16:rowId xmlns:a16="http://schemas.microsoft.com/office/drawing/2014/main" val="2625647976"/>
                  </a:ext>
                </a:extLst>
              </a:tr>
            </a:tbl>
          </a:graphicData>
        </a:graphic>
      </p:graphicFrame>
    </p:spTree>
    <p:extLst>
      <p:ext uri="{BB962C8B-B14F-4D97-AF65-F5344CB8AC3E}">
        <p14:creationId xmlns:p14="http://schemas.microsoft.com/office/powerpoint/2010/main" val="198196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292BB-BE78-BBE8-C4FB-AD5521E6751D}"/>
              </a:ext>
            </a:extLst>
          </p:cNvPr>
          <p:cNvSpPr>
            <a:spLocks noGrp="1"/>
          </p:cNvSpPr>
          <p:nvPr>
            <p:ph type="title"/>
          </p:nvPr>
        </p:nvSpPr>
        <p:spPr/>
        <p:txBody>
          <a:bodyPr/>
          <a:lstStyle/>
          <a:p>
            <a:r>
              <a:rPr lang="da-DK" dirty="0"/>
              <a:t>Lav en fortælling fra hverdagen...</a:t>
            </a:r>
          </a:p>
        </p:txBody>
      </p:sp>
      <p:sp>
        <p:nvSpPr>
          <p:cNvPr id="3" name="Pladsholder til indhold 2">
            <a:extLst>
              <a:ext uri="{FF2B5EF4-FFF2-40B4-BE49-F238E27FC236}">
                <a16:creationId xmlns:a16="http://schemas.microsoft.com/office/drawing/2014/main" id="{180A76B4-A73E-8FB0-5E41-D5ABF3742D87}"/>
              </a:ext>
            </a:extLst>
          </p:cNvPr>
          <p:cNvSpPr>
            <a:spLocks noGrp="1"/>
          </p:cNvSpPr>
          <p:nvPr>
            <p:ph idx="1"/>
          </p:nvPr>
        </p:nvSpPr>
        <p:spPr/>
        <p:txBody>
          <a:bodyPr vert="horz" lIns="91440" tIns="45720" rIns="91440" bIns="45720" rtlCol="0" anchor="t">
            <a:normAutofit fontScale="92500" lnSpcReduction="10000"/>
          </a:bodyPr>
          <a:lstStyle/>
          <a:p>
            <a:pPr marL="457200" indent="-457200">
              <a:buAutoNum type="arabicParenR"/>
            </a:pPr>
            <a:r>
              <a:rPr lang="da-DK"/>
              <a:t>Hver gruppe trækker et kort</a:t>
            </a:r>
          </a:p>
          <a:p>
            <a:pPr marL="457200" indent="-457200">
              <a:buAutoNum type="arabicParenR"/>
            </a:pPr>
            <a:r>
              <a:rPr lang="da-DK"/>
              <a:t>Gruppen læser kortet i fællesskab.</a:t>
            </a:r>
            <a:endParaRPr lang="da-DK" dirty="0"/>
          </a:p>
          <a:p>
            <a:pPr marL="457200" indent="-457200">
              <a:buAutoNum type="arabicParenR"/>
            </a:pPr>
            <a:r>
              <a:rPr lang="da-DK" dirty="0"/>
              <a:t>Gruppen laver en IDE-SKY (skriv uden stop i 5 minutter) med tanker om kortets </a:t>
            </a:r>
            <a:r>
              <a:rPr lang="da-DK"/>
              <a:t>tekst.</a:t>
            </a:r>
            <a:endParaRPr lang="da-DK" dirty="0"/>
          </a:p>
          <a:p>
            <a:pPr marL="457200" indent="-457200">
              <a:buAutoNum type="arabicParenR"/>
            </a:pPr>
            <a:r>
              <a:rPr lang="da-DK"/>
              <a:t>Gruppen taler om alle tankerne. I skiftes til at læse noget højt og fortælle, hvad I selv tænker om det.</a:t>
            </a:r>
          </a:p>
          <a:p>
            <a:pPr marL="457200" indent="-457200">
              <a:buAutoNum type="arabicParenR"/>
            </a:pPr>
            <a:r>
              <a:rPr lang="da-DK"/>
              <a:t>Gruppen skal lave en fortælling fra hverdagen.</a:t>
            </a:r>
          </a:p>
          <a:p>
            <a:pPr marL="457200" indent="-457200">
              <a:buAutoNum type="arabicParenR"/>
            </a:pPr>
            <a:r>
              <a:rPr lang="da-DK"/>
              <a:t>Først taler I om, hvad fortællingen kan handle om. I må ikke skrive noget ned.</a:t>
            </a:r>
          </a:p>
          <a:p>
            <a:pPr marL="457200" indent="-457200">
              <a:buAutoNum type="arabicParenR"/>
            </a:pPr>
            <a:r>
              <a:rPr lang="da-DK" dirty="0"/>
              <a:t>Alle skal have en rolle. Prøv at improvisere jeres fortælling. Gør det mange gange, så I hver gang får noget mere handling med. Alle skal afsluttes med en "morale" - eller en </a:t>
            </a:r>
            <a:r>
              <a:rPr lang="da-DK"/>
              <a:t>"speaker", der kommenterer, hvad vi lige har set. </a:t>
            </a:r>
          </a:p>
          <a:p>
            <a:pPr marL="457200" indent="-457200">
              <a:buAutoNum type="arabicParenR"/>
            </a:pPr>
            <a:r>
              <a:rPr lang="da-DK"/>
              <a:t>Til sidst vises fortællingen til klassen. </a:t>
            </a:r>
            <a:endParaRPr lang="da-DK" dirty="0"/>
          </a:p>
        </p:txBody>
      </p:sp>
    </p:spTree>
    <p:extLst>
      <p:ext uri="{BB962C8B-B14F-4D97-AF65-F5344CB8AC3E}">
        <p14:creationId xmlns:p14="http://schemas.microsoft.com/office/powerpoint/2010/main" val="301567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CA047-6814-77E9-F118-1E67CBA74352}"/>
              </a:ext>
            </a:extLst>
          </p:cNvPr>
          <p:cNvSpPr>
            <a:spLocks noGrp="1"/>
          </p:cNvSpPr>
          <p:nvPr>
            <p:ph type="title"/>
          </p:nvPr>
        </p:nvSpPr>
        <p:spPr/>
        <p:txBody>
          <a:bodyPr/>
          <a:lstStyle/>
          <a:p>
            <a:r>
              <a:rPr lang="da-DK" dirty="0"/>
              <a:t>Hvad vil I råde til?</a:t>
            </a:r>
          </a:p>
        </p:txBody>
      </p:sp>
      <p:sp>
        <p:nvSpPr>
          <p:cNvPr id="3" name="Pladsholder til indhold 2">
            <a:extLst>
              <a:ext uri="{FF2B5EF4-FFF2-40B4-BE49-F238E27FC236}">
                <a16:creationId xmlns:a16="http://schemas.microsoft.com/office/drawing/2014/main" id="{269B6E4C-A906-32A8-F196-D5ADAD80189B}"/>
              </a:ext>
            </a:extLst>
          </p:cNvPr>
          <p:cNvSpPr>
            <a:spLocks noGrp="1"/>
          </p:cNvSpPr>
          <p:nvPr>
            <p:ph idx="1"/>
          </p:nvPr>
        </p:nvSpPr>
        <p:spPr/>
        <p:txBody>
          <a:bodyPr vert="horz" lIns="91440" tIns="45720" rIns="91440" bIns="45720" rtlCol="0" anchor="t">
            <a:normAutofit/>
          </a:bodyPr>
          <a:lstStyle/>
          <a:p>
            <a:pPr marL="0" indent="0">
              <a:buNone/>
            </a:pPr>
            <a:r>
              <a:rPr lang="da-DK" dirty="0"/>
              <a:t>"Hej Brevkasse"</a:t>
            </a:r>
          </a:p>
          <a:p>
            <a:pPr marL="0" indent="0">
              <a:buNone/>
            </a:pPr>
            <a:endParaRPr lang="da-DK" dirty="0"/>
          </a:p>
          <a:p>
            <a:pPr marL="0" indent="0">
              <a:buNone/>
            </a:pPr>
            <a:r>
              <a:rPr lang="da-DK" dirty="0"/>
              <a:t>Jeg går i 4. klasse. Vi er 23 børn i min klasse. </a:t>
            </a:r>
          </a:p>
          <a:p>
            <a:pPr marL="0" indent="0">
              <a:buNone/>
            </a:pPr>
            <a:r>
              <a:rPr lang="da-DK" dirty="0"/>
              <a:t>Jeg synes, der er ret meget larm i timerne. Det er tit de samme fra min klasse, som fjoller og snakker, også selvom læreren prøver at få dem til at være stille. </a:t>
            </a:r>
          </a:p>
          <a:p>
            <a:pPr marL="0" indent="0">
              <a:buNone/>
            </a:pPr>
            <a:r>
              <a:rPr lang="da-DK" dirty="0"/>
              <a:t>De virker lidt som om, de er ligeglade, for de bliver bare ved med at gå hen til hinanden. Det forstyrrer ret meget, og jeg synes, det er svært at koncentrere sig.</a:t>
            </a:r>
          </a:p>
          <a:p>
            <a:pPr marL="0" indent="0">
              <a:buNone/>
            </a:pPr>
            <a:r>
              <a:rPr lang="da-DK" dirty="0"/>
              <a:t>Hvad kan jeg gøre?</a:t>
            </a:r>
          </a:p>
        </p:txBody>
      </p:sp>
    </p:spTree>
    <p:extLst>
      <p:ext uri="{BB962C8B-B14F-4D97-AF65-F5344CB8AC3E}">
        <p14:creationId xmlns:p14="http://schemas.microsoft.com/office/powerpoint/2010/main" val="77508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39B50-7E0B-E7FB-F03C-545DE06E3B7B}"/>
              </a:ext>
            </a:extLst>
          </p:cNvPr>
          <p:cNvSpPr>
            <a:spLocks noGrp="1"/>
          </p:cNvSpPr>
          <p:nvPr>
            <p:ph type="title"/>
          </p:nvPr>
        </p:nvSpPr>
        <p:spPr/>
        <p:txBody>
          <a:bodyPr/>
          <a:lstStyle/>
          <a:p>
            <a:r>
              <a:rPr lang="da-DK" dirty="0"/>
              <a:t>Selvkontrol - Fælleslæsning af introteksten</a:t>
            </a:r>
          </a:p>
        </p:txBody>
      </p:sp>
      <p:sp>
        <p:nvSpPr>
          <p:cNvPr id="3" name="Pladsholder til indhold 2">
            <a:extLst>
              <a:ext uri="{FF2B5EF4-FFF2-40B4-BE49-F238E27FC236}">
                <a16:creationId xmlns:a16="http://schemas.microsoft.com/office/drawing/2014/main" id="{F8176E77-3705-FF99-0411-5DE670A138F8}"/>
              </a:ext>
            </a:extLst>
          </p:cNvPr>
          <p:cNvSpPr>
            <a:spLocks noGrp="1"/>
          </p:cNvSpPr>
          <p:nvPr>
            <p:ph idx="1"/>
          </p:nvPr>
        </p:nvSpPr>
        <p:spPr>
          <a:xfrm>
            <a:off x="612647" y="1493860"/>
            <a:ext cx="10653579" cy="4815500"/>
          </a:xfrm>
        </p:spPr>
        <p:txBody>
          <a:bodyPr vert="horz" lIns="91440" tIns="45720" rIns="91440" bIns="45720" rtlCol="0" anchor="t">
            <a:normAutofit fontScale="85000" lnSpcReduction="20000"/>
          </a:bodyPr>
          <a:lstStyle/>
          <a:p>
            <a:pPr>
              <a:buNone/>
            </a:pPr>
            <a:r>
              <a:rPr lang="da-DK" dirty="0">
                <a:ea typeface="+mn-lt"/>
                <a:cs typeface="+mn-lt"/>
              </a:rPr>
              <a:t>Selvkontrol er, når du kan styre dine handlinger, følelser og tanker, selvom det er svært. Forestil dig, at du virkelig gerne vil spise en hel pose slik lige før aftensmaden, men du ved, at det ikke er en god idé. Selvkontrol hjælper dig med at sige "nej" og vente til senere, selvom det er fristende.</a:t>
            </a:r>
            <a:endParaRPr lang="da-DK" dirty="0"/>
          </a:p>
          <a:p>
            <a:pPr>
              <a:buNone/>
            </a:pPr>
            <a:r>
              <a:rPr lang="da-DK" dirty="0">
                <a:ea typeface="+mn-lt"/>
                <a:cs typeface="+mn-lt"/>
              </a:rPr>
              <a:t>Her er nogle eksempler på selvkontrol:</a:t>
            </a:r>
            <a:endParaRPr lang="da-DK" dirty="0"/>
          </a:p>
          <a:p>
            <a:pPr>
              <a:buFont typeface="Arial"/>
              <a:buChar char="•"/>
            </a:pPr>
            <a:r>
              <a:rPr lang="da-DK" b="1" dirty="0">
                <a:ea typeface="+mn-lt"/>
                <a:cs typeface="+mn-lt"/>
              </a:rPr>
              <a:t>Vente på tur</a:t>
            </a:r>
            <a:r>
              <a:rPr lang="da-DK" dirty="0">
                <a:ea typeface="+mn-lt"/>
                <a:cs typeface="+mn-lt"/>
              </a:rPr>
              <a:t>: Når du spiller et spil med dine venner, er det vigtigt at vente på din tur i stedet for at snyde og springe foran.</a:t>
            </a:r>
            <a:endParaRPr lang="da-DK" dirty="0"/>
          </a:p>
          <a:p>
            <a:pPr>
              <a:buFont typeface="Arial"/>
              <a:buChar char="•"/>
            </a:pPr>
            <a:r>
              <a:rPr lang="da-DK" b="1" dirty="0">
                <a:ea typeface="+mn-lt"/>
                <a:cs typeface="+mn-lt"/>
              </a:rPr>
              <a:t>Lave lektier først</a:t>
            </a:r>
            <a:r>
              <a:rPr lang="da-DK" dirty="0">
                <a:ea typeface="+mn-lt"/>
                <a:cs typeface="+mn-lt"/>
              </a:rPr>
              <a:t>: Selvom det kan være sjovere at game eller se en serie, viser du selvkontrol ved at lave dine lektier først og have tid til sjov bagefter.</a:t>
            </a:r>
            <a:endParaRPr lang="da-DK" dirty="0"/>
          </a:p>
          <a:p>
            <a:pPr>
              <a:buFont typeface="Arial"/>
              <a:buChar char="•"/>
            </a:pPr>
            <a:r>
              <a:rPr lang="da-DK" b="1" dirty="0">
                <a:ea typeface="+mn-lt"/>
                <a:cs typeface="+mn-lt"/>
              </a:rPr>
              <a:t>Behandle andre pænt</a:t>
            </a:r>
            <a:r>
              <a:rPr lang="da-DK" dirty="0">
                <a:ea typeface="+mn-lt"/>
                <a:cs typeface="+mn-lt"/>
              </a:rPr>
              <a:t>: Selv hvis nogen har været uvenlig mod dig, kan du bruge selvkontrol til at svare pænt og undgå at sige noget ondt tilbage.</a:t>
            </a:r>
            <a:endParaRPr lang="da-DK" dirty="0"/>
          </a:p>
          <a:p>
            <a:pPr>
              <a:buFont typeface="Arial"/>
              <a:buChar char="•"/>
            </a:pPr>
            <a:r>
              <a:rPr lang="da-DK" b="1" dirty="0">
                <a:ea typeface="+mn-lt"/>
                <a:cs typeface="+mn-lt"/>
              </a:rPr>
              <a:t>Holde roen</a:t>
            </a:r>
            <a:r>
              <a:rPr lang="da-DK" dirty="0">
                <a:ea typeface="+mn-lt"/>
                <a:cs typeface="+mn-lt"/>
              </a:rPr>
              <a:t>: Når du føler dig vred eller ked af det, hjælper selvkontrol dig med at tage dybe indåndinger og tælle til ti, før du reagerer.</a:t>
            </a:r>
            <a:endParaRPr lang="da-DK" dirty="0"/>
          </a:p>
          <a:p>
            <a:pPr indent="0">
              <a:buNone/>
            </a:pPr>
            <a:r>
              <a:rPr lang="da-DK" dirty="0">
                <a:ea typeface="+mn-lt"/>
                <a:cs typeface="+mn-lt"/>
              </a:rPr>
              <a:t>Selvkontrol er som en muskel, der bliver stærkere, jo mere du bruger den. Jo mere du øver dig i at have selvkontrol, desto bedre bliver du til det!</a:t>
            </a:r>
            <a:endParaRPr lang="da-DK" dirty="0"/>
          </a:p>
          <a:p>
            <a:pPr marL="0" indent="0">
              <a:buNone/>
            </a:pPr>
            <a:endParaRPr lang="da-DK" dirty="0"/>
          </a:p>
        </p:txBody>
      </p:sp>
    </p:spTree>
    <p:extLst>
      <p:ext uri="{BB962C8B-B14F-4D97-AF65-F5344CB8AC3E}">
        <p14:creationId xmlns:p14="http://schemas.microsoft.com/office/powerpoint/2010/main" val="218993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5439848-1342-2706-0152-8A0BF76A924F}"/>
              </a:ext>
            </a:extLst>
          </p:cNvPr>
          <p:cNvSpPr>
            <a:spLocks noGrp="1"/>
          </p:cNvSpPr>
          <p:nvPr>
            <p:ph type="title"/>
          </p:nvPr>
        </p:nvSpPr>
        <p:spPr>
          <a:xfrm>
            <a:off x="612648" y="1114923"/>
            <a:ext cx="4621553" cy="1360728"/>
          </a:xfrm>
        </p:spPr>
        <p:txBody>
          <a:bodyPr anchor="b">
            <a:normAutofit/>
          </a:bodyPr>
          <a:lstStyle/>
          <a:p>
            <a:r>
              <a:rPr lang="da-DK" dirty="0" err="1"/>
              <a:t>Marshmallow</a:t>
            </a:r>
            <a:r>
              <a:rPr lang="da-DK" dirty="0"/>
              <a:t>-eksperimentet</a:t>
            </a:r>
          </a:p>
        </p:txBody>
      </p:sp>
      <p:sp>
        <p:nvSpPr>
          <p:cNvPr id="3" name="Pladsholder til indhold 2">
            <a:extLst>
              <a:ext uri="{FF2B5EF4-FFF2-40B4-BE49-F238E27FC236}">
                <a16:creationId xmlns:a16="http://schemas.microsoft.com/office/drawing/2014/main" id="{30C63EE0-3416-C664-B370-FFDA45844738}"/>
              </a:ext>
            </a:extLst>
          </p:cNvPr>
          <p:cNvSpPr>
            <a:spLocks noGrp="1"/>
          </p:cNvSpPr>
          <p:nvPr>
            <p:ph idx="1"/>
          </p:nvPr>
        </p:nvSpPr>
        <p:spPr>
          <a:xfrm>
            <a:off x="612648" y="2584058"/>
            <a:ext cx="4621553" cy="3159018"/>
          </a:xfrm>
        </p:spPr>
        <p:txBody>
          <a:bodyPr vert="horz" lIns="91440" tIns="45720" rIns="91440" bIns="45720" rtlCol="0" anchor="t">
            <a:normAutofit/>
          </a:bodyPr>
          <a:lstStyle/>
          <a:p>
            <a:pPr marL="0" indent="0">
              <a:buNone/>
            </a:pPr>
            <a:r>
              <a:rPr lang="da-DK" sz="1800" dirty="0"/>
              <a:t>Kort intro til 60'ernes eksperiment.</a:t>
            </a:r>
          </a:p>
          <a:p>
            <a:pPr marL="0" indent="0">
              <a:buNone/>
            </a:pPr>
            <a:r>
              <a:rPr lang="da-DK" sz="1800" dirty="0"/>
              <a:t>Hvad mon der sker?</a:t>
            </a:r>
          </a:p>
          <a:p>
            <a:pPr marL="0" indent="0">
              <a:buNone/>
            </a:pPr>
            <a:endParaRPr lang="da-DK" sz="1800" dirty="0"/>
          </a:p>
          <a:p>
            <a:pPr marL="0" indent="0">
              <a:buNone/>
            </a:pPr>
            <a:r>
              <a:rPr lang="da-DK" sz="1800" dirty="0"/>
              <a:t>Efter I har set filmen:</a:t>
            </a:r>
          </a:p>
          <a:p>
            <a:pPr marL="0" indent="0">
              <a:buNone/>
            </a:pPr>
            <a:r>
              <a:rPr lang="da-DK" sz="1800" dirty="0"/>
              <a:t>Hvad bemærker I?</a:t>
            </a:r>
            <a:br>
              <a:rPr lang="da-DK" sz="1800" dirty="0"/>
            </a:br>
            <a:r>
              <a:rPr lang="da-DK" sz="1800" dirty="0"/>
              <a:t>Hvordan klarer børnene sig?</a:t>
            </a:r>
            <a:br>
              <a:rPr lang="da-DK" sz="1800" dirty="0"/>
            </a:br>
            <a:r>
              <a:rPr lang="da-DK" sz="1800" dirty="0"/>
              <a:t>Hvilke strategier bruger de?</a:t>
            </a:r>
          </a:p>
          <a:p>
            <a:pPr marL="0" indent="0">
              <a:buNone/>
            </a:pPr>
            <a:endParaRPr lang="da-DK" sz="1800" dirty="0"/>
          </a:p>
          <a:p>
            <a:pPr marL="0" indent="0">
              <a:buNone/>
            </a:pPr>
            <a:endParaRPr lang="da-DK" sz="1800" dirty="0"/>
          </a:p>
          <a:p>
            <a:pPr marL="0" indent="0">
              <a:buNone/>
            </a:pPr>
            <a:endParaRPr lang="da-DK" sz="1800" dirty="0"/>
          </a:p>
        </p:txBody>
      </p:sp>
      <p:pic>
        <p:nvPicPr>
          <p:cNvPr id="4" name="Billede 3">
            <a:extLst>
              <a:ext uri="{FF2B5EF4-FFF2-40B4-BE49-F238E27FC236}">
                <a16:creationId xmlns:a16="http://schemas.microsoft.com/office/drawing/2014/main" id="{FA55DFAC-CBE2-9626-4DB6-9E8647727B8F}"/>
              </a:ext>
            </a:extLst>
          </p:cNvPr>
          <p:cNvPicPr>
            <a:picLocks noChangeAspect="1"/>
          </p:cNvPicPr>
          <p:nvPr/>
        </p:nvPicPr>
        <p:blipFill>
          <a:blip r:embed="rId2"/>
          <a:stretch>
            <a:fillRect/>
          </a:stretch>
        </p:blipFill>
        <p:spPr>
          <a:xfrm>
            <a:off x="6296074" y="1114923"/>
            <a:ext cx="4628153" cy="4628153"/>
          </a:xfrm>
          <a:prstGeom prst="rect">
            <a:avLst/>
          </a:prstGeom>
        </p:spPr>
      </p:pic>
    </p:spTree>
    <p:extLst>
      <p:ext uri="{BB962C8B-B14F-4D97-AF65-F5344CB8AC3E}">
        <p14:creationId xmlns:p14="http://schemas.microsoft.com/office/powerpoint/2010/main" val="405887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r 3" title="The Marshmallow Test | Igniter Media | Church Video">
            <a:hlinkClick r:id="" action="ppaction://media"/>
            <a:extLst>
              <a:ext uri="{FF2B5EF4-FFF2-40B4-BE49-F238E27FC236}">
                <a16:creationId xmlns:a16="http://schemas.microsoft.com/office/drawing/2014/main" id="{7B197A00-47AB-3DE7-1969-C63030E9FE90}"/>
              </a:ext>
            </a:extLst>
          </p:cNvPr>
          <p:cNvPicPr>
            <a:picLocks noGrp="1" noRot="1" noChangeAspect="1"/>
          </p:cNvPicPr>
          <p:nvPr>
            <p:ph idx="1"/>
            <a:videoFile r:link="rId1"/>
          </p:nvPr>
        </p:nvPicPr>
        <p:blipFill>
          <a:blip r:embed="rId4"/>
          <a:stretch>
            <a:fillRect/>
          </a:stretch>
        </p:blipFill>
        <p:spPr>
          <a:xfrm>
            <a:off x="466293" y="376816"/>
            <a:ext cx="10875817" cy="6128181"/>
          </a:xfrm>
        </p:spPr>
      </p:pic>
    </p:spTree>
    <p:extLst>
      <p:ext uri="{BB962C8B-B14F-4D97-AF65-F5344CB8AC3E}">
        <p14:creationId xmlns:p14="http://schemas.microsoft.com/office/powerpoint/2010/main" val="415794664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36EB9-B5B1-F1AC-E014-ED94EB3E68CF}"/>
              </a:ext>
            </a:extLst>
          </p:cNvPr>
          <p:cNvSpPr>
            <a:spLocks noGrp="1"/>
          </p:cNvSpPr>
          <p:nvPr>
            <p:ph type="title"/>
          </p:nvPr>
        </p:nvSpPr>
        <p:spPr/>
        <p:txBody>
          <a:bodyPr/>
          <a:lstStyle/>
          <a:p>
            <a:r>
              <a:rPr lang="da-DK" dirty="0"/>
              <a:t>GRUPPEDISKUSSION</a:t>
            </a:r>
          </a:p>
        </p:txBody>
      </p:sp>
      <p:sp>
        <p:nvSpPr>
          <p:cNvPr id="3" name="Pladsholder til indhold 2">
            <a:extLst>
              <a:ext uri="{FF2B5EF4-FFF2-40B4-BE49-F238E27FC236}">
                <a16:creationId xmlns:a16="http://schemas.microsoft.com/office/drawing/2014/main" id="{FFF7DAF1-FDD9-F7D0-620F-09DC9FF45AE7}"/>
              </a:ext>
            </a:extLst>
          </p:cNvPr>
          <p:cNvSpPr>
            <a:spLocks noGrp="1"/>
          </p:cNvSpPr>
          <p:nvPr>
            <p:ph idx="1"/>
          </p:nvPr>
        </p:nvSpPr>
        <p:spPr/>
        <p:txBody>
          <a:bodyPr vert="horz" lIns="91440" tIns="45720" rIns="91440" bIns="45720" rtlCol="0" anchor="t">
            <a:normAutofit/>
          </a:bodyPr>
          <a:lstStyle/>
          <a:p>
            <a:pPr marL="0" indent="0">
              <a:buNone/>
            </a:pPr>
            <a:r>
              <a:rPr lang="da-DK" dirty="0"/>
              <a:t>Læs teksterne om selvkontrol i klassen (næste slide)</a:t>
            </a:r>
          </a:p>
          <a:p>
            <a:r>
              <a:rPr lang="da-DK" dirty="0"/>
              <a:t>Hver person i gruppen vælger de tre ting, man synes er de vigtigste. </a:t>
            </a:r>
          </a:p>
          <a:p>
            <a:r>
              <a:rPr lang="da-DK" dirty="0"/>
              <a:t>Gruppen præsenterer de valgte ting for hinanden og vælger i fællesskab de tre vigtigste ting i klassen . De tre ting prioriteres, og gruppen finder gode argumenter for det, de har valgt.</a:t>
            </a:r>
          </a:p>
          <a:p>
            <a:r>
              <a:rPr lang="da-DK" dirty="0"/>
              <a:t>På klassen præsenterer hver gruppe deres første prioritet. Når alle har præsenteret første prioritet, fortæller grupperne, hvilke punkter de ellers har valgt fra listen. Tre til fire punkter udvælges som klassens fælles fokuspunkter.</a:t>
            </a:r>
          </a:p>
        </p:txBody>
      </p:sp>
    </p:spTree>
    <p:extLst>
      <p:ext uri="{BB962C8B-B14F-4D97-AF65-F5344CB8AC3E}">
        <p14:creationId xmlns:p14="http://schemas.microsoft.com/office/powerpoint/2010/main" val="231654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6D19A-0140-5F11-046F-6E41A7928E7E}"/>
              </a:ext>
            </a:extLst>
          </p:cNvPr>
          <p:cNvSpPr>
            <a:spLocks noGrp="1"/>
          </p:cNvSpPr>
          <p:nvPr>
            <p:ph type="title"/>
          </p:nvPr>
        </p:nvSpPr>
        <p:spPr>
          <a:xfrm>
            <a:off x="612648" y="548640"/>
            <a:ext cx="10653578" cy="855168"/>
          </a:xfrm>
        </p:spPr>
        <p:txBody>
          <a:bodyPr/>
          <a:lstStyle/>
          <a:p>
            <a:r>
              <a:rPr lang="da-DK" dirty="0"/>
              <a:t>Selvkontrol i klassen</a:t>
            </a:r>
          </a:p>
        </p:txBody>
      </p:sp>
      <p:sp>
        <p:nvSpPr>
          <p:cNvPr id="3" name="Pladsholder til indhold 2">
            <a:extLst>
              <a:ext uri="{FF2B5EF4-FFF2-40B4-BE49-F238E27FC236}">
                <a16:creationId xmlns:a16="http://schemas.microsoft.com/office/drawing/2014/main" id="{54F2CB87-E75A-72AA-323A-3649AC821FC6}"/>
              </a:ext>
            </a:extLst>
          </p:cNvPr>
          <p:cNvSpPr>
            <a:spLocks noGrp="1"/>
          </p:cNvSpPr>
          <p:nvPr>
            <p:ph idx="1"/>
          </p:nvPr>
        </p:nvSpPr>
        <p:spPr/>
        <p:txBody>
          <a:bodyPr vert="horz" lIns="91440" tIns="45720" rIns="91440" bIns="45720" rtlCol="0" anchor="t">
            <a:normAutofit fontScale="77500" lnSpcReduction="20000"/>
          </a:bodyPr>
          <a:lstStyle/>
          <a:p>
            <a:r>
              <a:rPr lang="da-DK" b="1" dirty="0">
                <a:ea typeface="+mn-lt"/>
                <a:cs typeface="+mn-lt"/>
              </a:rPr>
              <a:t>Ikke at kigge på andres opgaver</a:t>
            </a:r>
            <a:r>
              <a:rPr lang="da-DK" dirty="0">
                <a:ea typeface="+mn-lt"/>
                <a:cs typeface="+mn-lt"/>
              </a:rPr>
              <a:t>: Når du arbejder, skal du undgå at kigge på dine klassekammeraters arbejde og i stedet fokusere på dine egne opgaver. </a:t>
            </a:r>
            <a:r>
              <a:rPr lang="da-DK" dirty="0">
                <a:latin typeface="Arial"/>
                <a:ea typeface="+mn-lt"/>
                <a:cs typeface="Arial"/>
              </a:rPr>
              <a:t> </a:t>
            </a:r>
            <a:endParaRPr lang="da-DK" dirty="0"/>
          </a:p>
          <a:p>
            <a:r>
              <a:rPr lang="da-DK" b="1" dirty="0">
                <a:ea typeface="+mn-lt"/>
                <a:cs typeface="+mn-lt"/>
              </a:rPr>
              <a:t>Undgå distraktioner</a:t>
            </a:r>
            <a:r>
              <a:rPr lang="da-DK" dirty="0">
                <a:ea typeface="+mn-lt"/>
                <a:cs typeface="+mn-lt"/>
              </a:rPr>
              <a:t>: Hvis der er noget spændende uden for vinduet eller en ven prøver at snakke, skal du ignorere det og holde fokus på opgaven. </a:t>
            </a:r>
            <a:r>
              <a:rPr lang="da-DK" dirty="0">
                <a:latin typeface="Arial"/>
                <a:ea typeface="+mn-lt"/>
                <a:cs typeface="Arial"/>
              </a:rPr>
              <a:t> </a:t>
            </a:r>
            <a:endParaRPr lang="da-DK" dirty="0"/>
          </a:p>
          <a:p>
            <a:r>
              <a:rPr lang="da-DK" b="1" dirty="0">
                <a:ea typeface="+mn-lt"/>
                <a:cs typeface="+mn-lt"/>
              </a:rPr>
              <a:t>Være tålmodig</a:t>
            </a:r>
            <a:r>
              <a:rPr lang="da-DK" dirty="0">
                <a:ea typeface="+mn-lt"/>
                <a:cs typeface="+mn-lt"/>
              </a:rPr>
              <a:t>: Når du støder på en svær opgave, skal du tage dig tid til at tænke og prøve igen i stedet for hurtigt at give op. </a:t>
            </a:r>
            <a:endParaRPr lang="da-DK" dirty="0"/>
          </a:p>
          <a:p>
            <a:r>
              <a:rPr lang="da-DK" b="1" dirty="0">
                <a:ea typeface="+mn-lt"/>
                <a:cs typeface="+mn-lt"/>
              </a:rPr>
              <a:t>Ikke at dagdrømme</a:t>
            </a:r>
            <a:r>
              <a:rPr lang="da-DK" dirty="0">
                <a:ea typeface="+mn-lt"/>
                <a:cs typeface="+mn-lt"/>
              </a:rPr>
              <a:t>: Hvis du begynder at tænke på noget andet, skal du bringe dit fokus tilbage til opgaven. </a:t>
            </a:r>
            <a:endParaRPr lang="da-DK" dirty="0"/>
          </a:p>
          <a:p>
            <a:r>
              <a:rPr lang="da-DK" b="1" dirty="0">
                <a:ea typeface="+mn-lt"/>
                <a:cs typeface="+mn-lt"/>
              </a:rPr>
              <a:t>Være rolig</a:t>
            </a:r>
            <a:r>
              <a:rPr lang="da-DK" dirty="0">
                <a:ea typeface="+mn-lt"/>
                <a:cs typeface="+mn-lt"/>
              </a:rPr>
              <a:t>: Du skal forsøge at arbejde stille uden at lave lyde, der kan forstyrre andre. </a:t>
            </a:r>
            <a:endParaRPr lang="da-DK" dirty="0"/>
          </a:p>
          <a:p>
            <a:r>
              <a:rPr lang="da-DK" b="1" dirty="0">
                <a:ea typeface="+mn-lt"/>
                <a:cs typeface="+mn-lt"/>
              </a:rPr>
              <a:t>Være grundig: </a:t>
            </a:r>
            <a:r>
              <a:rPr lang="da-DK" dirty="0">
                <a:ea typeface="+mn-lt"/>
                <a:cs typeface="+mn-lt"/>
              </a:rPr>
              <a:t>Du skal arbejde grundigt og fokuseret og ikke skynde dig igennem opgaven for at blive hurtigere færdig.</a:t>
            </a:r>
            <a:endParaRPr lang="da-DK" dirty="0"/>
          </a:p>
          <a:p>
            <a:r>
              <a:rPr lang="da-DK" b="1" dirty="0">
                <a:ea typeface="+mn-lt"/>
                <a:cs typeface="+mn-lt"/>
              </a:rPr>
              <a:t>Bedømme egen indsats</a:t>
            </a:r>
            <a:r>
              <a:rPr lang="da-DK" dirty="0">
                <a:ea typeface="+mn-lt"/>
                <a:cs typeface="+mn-lt"/>
              </a:rPr>
              <a:t>: Du skal tage dig tid til at kontrollere og rette dit arbejde, før du afleverer det. </a:t>
            </a:r>
            <a:endParaRPr lang="da-DK" dirty="0"/>
          </a:p>
          <a:p>
            <a:r>
              <a:rPr lang="da-DK" b="1" dirty="0">
                <a:ea typeface="+mn-lt"/>
                <a:cs typeface="+mn-lt"/>
              </a:rPr>
              <a:t>Være hjælpsom, men ikke forstyrre</a:t>
            </a:r>
            <a:r>
              <a:rPr lang="da-DK" dirty="0">
                <a:ea typeface="+mn-lt"/>
                <a:cs typeface="+mn-lt"/>
              </a:rPr>
              <a:t>: Hvis en klassekammerat beder om hjælp, kan du tilbyde det kort, men derefter vende tilbage til din egen opgave. </a:t>
            </a:r>
            <a:endParaRPr lang="da-DK" dirty="0"/>
          </a:p>
          <a:p>
            <a:endParaRPr lang="da-DK"/>
          </a:p>
          <a:p>
            <a:endParaRPr lang="da-DK"/>
          </a:p>
          <a:p>
            <a:endParaRPr lang="da-DK" dirty="0"/>
          </a:p>
        </p:txBody>
      </p:sp>
    </p:spTree>
    <p:extLst>
      <p:ext uri="{BB962C8B-B14F-4D97-AF65-F5344CB8AC3E}">
        <p14:creationId xmlns:p14="http://schemas.microsoft.com/office/powerpoint/2010/main" val="221007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C324D-B4ED-EFA3-D567-2F916BC483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AA1800-B456-D63C-CB18-BC1A369A21A9}"/>
              </a:ext>
            </a:extLst>
          </p:cNvPr>
          <p:cNvSpPr>
            <a:spLocks noGrp="1"/>
          </p:cNvSpPr>
          <p:nvPr>
            <p:ph type="title"/>
          </p:nvPr>
        </p:nvSpPr>
        <p:spPr/>
        <p:txBody>
          <a:bodyPr/>
          <a:lstStyle/>
          <a:p>
            <a:r>
              <a:rPr lang="da-DK" dirty="0"/>
              <a:t>GRUPPEDISKUSSION</a:t>
            </a:r>
          </a:p>
        </p:txBody>
      </p:sp>
      <p:sp>
        <p:nvSpPr>
          <p:cNvPr id="3" name="Pladsholder til indhold 2">
            <a:extLst>
              <a:ext uri="{FF2B5EF4-FFF2-40B4-BE49-F238E27FC236}">
                <a16:creationId xmlns:a16="http://schemas.microsoft.com/office/drawing/2014/main" id="{04591383-0422-7761-871D-7F84EC633932}"/>
              </a:ext>
            </a:extLst>
          </p:cNvPr>
          <p:cNvSpPr>
            <a:spLocks noGrp="1"/>
          </p:cNvSpPr>
          <p:nvPr>
            <p:ph idx="1"/>
          </p:nvPr>
        </p:nvSpPr>
        <p:spPr/>
        <p:txBody>
          <a:bodyPr vert="horz" lIns="91440" tIns="45720" rIns="91440" bIns="45720" rtlCol="0" anchor="t">
            <a:normAutofit/>
          </a:bodyPr>
          <a:lstStyle/>
          <a:p>
            <a:pPr marL="0" indent="0">
              <a:buNone/>
            </a:pPr>
            <a:r>
              <a:rPr lang="da-DK" dirty="0"/>
              <a:t>Læs teksterne om selvkontrol i frikvarteret (næste slide)</a:t>
            </a:r>
          </a:p>
          <a:p>
            <a:r>
              <a:rPr lang="da-DK" dirty="0"/>
              <a:t>Hver person i gruppen vælger de tre ting, man synes er de vigtigste. </a:t>
            </a:r>
          </a:p>
          <a:p>
            <a:r>
              <a:rPr lang="da-DK" dirty="0"/>
              <a:t>Gruppen præsenterer de valgte ting for hinanden og vælger i fællesskab de tre vigtigste ting i klassen . De tre ting prioriteres, og gruppen finder gode argumenter for det, de har valgt.</a:t>
            </a:r>
          </a:p>
          <a:p>
            <a:r>
              <a:rPr lang="da-DK" dirty="0"/>
              <a:t>På klassen præsenterer hver gruppe deres første prioritet. Når alle har præsenteret første prioritet, fortæller grupperne, hvilke punkter de ellers har valgt fra listen. Tre til fire punkter udvælges som klassens fælles fokuspunkter.</a:t>
            </a:r>
          </a:p>
        </p:txBody>
      </p:sp>
    </p:spTree>
    <p:extLst>
      <p:ext uri="{BB962C8B-B14F-4D97-AF65-F5344CB8AC3E}">
        <p14:creationId xmlns:p14="http://schemas.microsoft.com/office/powerpoint/2010/main" val="10736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ED7BF-F6AF-7FBF-E3EB-6D252DDCFE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C97CE2-F446-0C9D-8D70-18224C97D2EB}"/>
              </a:ext>
            </a:extLst>
          </p:cNvPr>
          <p:cNvSpPr>
            <a:spLocks noGrp="1"/>
          </p:cNvSpPr>
          <p:nvPr>
            <p:ph type="title"/>
          </p:nvPr>
        </p:nvSpPr>
        <p:spPr>
          <a:xfrm>
            <a:off x="612648" y="548640"/>
            <a:ext cx="10653578" cy="855168"/>
          </a:xfrm>
        </p:spPr>
        <p:txBody>
          <a:bodyPr/>
          <a:lstStyle/>
          <a:p>
            <a:r>
              <a:rPr lang="da-DK" dirty="0"/>
              <a:t>Selvkontrol i frikvarteret</a:t>
            </a:r>
          </a:p>
        </p:txBody>
      </p:sp>
      <p:sp>
        <p:nvSpPr>
          <p:cNvPr id="3" name="Pladsholder til indhold 2">
            <a:extLst>
              <a:ext uri="{FF2B5EF4-FFF2-40B4-BE49-F238E27FC236}">
                <a16:creationId xmlns:a16="http://schemas.microsoft.com/office/drawing/2014/main" id="{09FEFF8E-DF28-F7BB-391B-6E633456D392}"/>
              </a:ext>
            </a:extLst>
          </p:cNvPr>
          <p:cNvSpPr>
            <a:spLocks noGrp="1"/>
          </p:cNvSpPr>
          <p:nvPr>
            <p:ph idx="1"/>
          </p:nvPr>
        </p:nvSpPr>
        <p:spPr>
          <a:xfrm>
            <a:off x="612647" y="1392260"/>
            <a:ext cx="10653579" cy="4917100"/>
          </a:xfrm>
        </p:spPr>
        <p:txBody>
          <a:bodyPr vert="horz" lIns="91440" tIns="45720" rIns="91440" bIns="45720" rtlCol="0" anchor="t">
            <a:noAutofit/>
          </a:bodyPr>
          <a:lstStyle/>
          <a:p>
            <a:r>
              <a:rPr lang="da-DK" sz="1500" b="1" dirty="0">
                <a:ea typeface="+mn-lt"/>
                <a:cs typeface="+mn-lt"/>
              </a:rPr>
              <a:t>Vente på tur</a:t>
            </a:r>
            <a:r>
              <a:rPr lang="da-DK" sz="1500" dirty="0">
                <a:ea typeface="+mn-lt"/>
                <a:cs typeface="+mn-lt"/>
              </a:rPr>
              <a:t>: Når du spiller eller leger, skal du vente tålmodigt på din tur og ikke springe foran andre.</a:t>
            </a:r>
          </a:p>
          <a:p>
            <a:r>
              <a:rPr lang="da-DK" sz="1500" b="1" dirty="0">
                <a:ea typeface="+mn-lt"/>
                <a:cs typeface="+mn-lt"/>
              </a:rPr>
              <a:t>Acceptere nederlag</a:t>
            </a:r>
            <a:r>
              <a:rPr lang="da-DK" sz="1500" dirty="0">
                <a:ea typeface="+mn-lt"/>
                <a:cs typeface="+mn-lt"/>
              </a:rPr>
              <a:t>: Hvis du taber, skal du vise god sportsånd og undgå at lade din surhed eller skuffelse gå ud over andre.</a:t>
            </a:r>
          </a:p>
          <a:p>
            <a:r>
              <a:rPr lang="da-DK" sz="1500" b="1" dirty="0">
                <a:ea typeface="+mn-lt"/>
                <a:cs typeface="+mn-lt"/>
              </a:rPr>
              <a:t>Deltage retfærdigt</a:t>
            </a:r>
            <a:r>
              <a:rPr lang="da-DK" sz="1500" dirty="0">
                <a:ea typeface="+mn-lt"/>
                <a:cs typeface="+mn-lt"/>
              </a:rPr>
              <a:t>: Du skal følge reglerne og undgå at snyde, selvom du virkelig gerne vil vinde.</a:t>
            </a:r>
            <a:endParaRPr lang="da-DK" sz="1500"/>
          </a:p>
          <a:p>
            <a:r>
              <a:rPr lang="da-DK" sz="1500" b="1" dirty="0">
                <a:ea typeface="+mn-lt"/>
                <a:cs typeface="+mn-lt"/>
              </a:rPr>
              <a:t>Undgå konflikter</a:t>
            </a:r>
            <a:r>
              <a:rPr lang="da-DK" sz="1500" dirty="0">
                <a:ea typeface="+mn-lt"/>
                <a:cs typeface="+mn-lt"/>
              </a:rPr>
              <a:t>: Hvis der opstår en uenighed, skal du bruge selvkontrol til at tale roligt og finde en løsning i stedet for at skændes. </a:t>
            </a:r>
          </a:p>
          <a:p>
            <a:r>
              <a:rPr lang="da-DK" sz="1500" b="1" dirty="0">
                <a:ea typeface="+mn-lt"/>
                <a:cs typeface="+mn-lt"/>
              </a:rPr>
              <a:t>Deltage respektfuldt</a:t>
            </a:r>
            <a:r>
              <a:rPr lang="da-DK" sz="1500" dirty="0">
                <a:ea typeface="+mn-lt"/>
                <a:cs typeface="+mn-lt"/>
              </a:rPr>
              <a:t>: Når du leger med andre, skal du respektere andres ideer og ikke dominere legen eller spillet.</a:t>
            </a:r>
          </a:p>
          <a:p>
            <a:r>
              <a:rPr lang="da-DK" sz="1500" b="1" dirty="0">
                <a:ea typeface="+mn-lt"/>
                <a:cs typeface="+mn-lt"/>
              </a:rPr>
              <a:t>Hjælpe andre</a:t>
            </a:r>
            <a:r>
              <a:rPr lang="da-DK" sz="1500" dirty="0">
                <a:ea typeface="+mn-lt"/>
                <a:cs typeface="+mn-lt"/>
              </a:rPr>
              <a:t>: Du skal vise empati og hjælpe andre, der måske har brug for støtte eller opmuntring.</a:t>
            </a:r>
          </a:p>
          <a:p>
            <a:r>
              <a:rPr lang="da-DK" sz="1500" b="1" dirty="0">
                <a:ea typeface="+mn-lt"/>
                <a:cs typeface="+mn-lt"/>
              </a:rPr>
              <a:t>Holde ro og orden</a:t>
            </a:r>
            <a:r>
              <a:rPr lang="da-DK" sz="1500" dirty="0">
                <a:ea typeface="+mn-lt"/>
                <a:cs typeface="+mn-lt"/>
              </a:rPr>
              <a:t>: Selv når du er spændt eller har meget energi, skal du prøve at holde et passende støjniveau, så du ikke forstyrrer andre, der leger.</a:t>
            </a:r>
          </a:p>
          <a:p>
            <a:r>
              <a:rPr lang="da-DK" sz="1500" b="1" dirty="0">
                <a:ea typeface="+mn-lt"/>
                <a:cs typeface="+mn-lt"/>
              </a:rPr>
              <a:t>Holde styr på tiden</a:t>
            </a:r>
            <a:r>
              <a:rPr lang="da-DK" sz="1500" dirty="0">
                <a:ea typeface="+mn-lt"/>
                <a:cs typeface="+mn-lt"/>
              </a:rPr>
              <a:t>: Du skal være opmærksom på tiden og vende tilbage til klassen til tiden, når frikvarteret er slut.</a:t>
            </a:r>
          </a:p>
          <a:p>
            <a:r>
              <a:rPr lang="da-DK" sz="1500" b="1" dirty="0">
                <a:ea typeface="+mn-lt"/>
                <a:cs typeface="+mn-lt"/>
              </a:rPr>
              <a:t>Bevare venskaber:</a:t>
            </a:r>
            <a:r>
              <a:rPr lang="da-DK" sz="1500" dirty="0">
                <a:ea typeface="+mn-lt"/>
                <a:cs typeface="+mn-lt"/>
              </a:rPr>
              <a:t>: Hvis du bliver uenig med en ven, skal du bruge selvkontrol til at håndtere situationen på en måde, der bevarer venskabet og undgår langvarige konflikter.</a:t>
            </a:r>
            <a:endParaRPr lang="da-DK" sz="1500"/>
          </a:p>
        </p:txBody>
      </p:sp>
    </p:spTree>
    <p:extLst>
      <p:ext uri="{BB962C8B-B14F-4D97-AF65-F5344CB8AC3E}">
        <p14:creationId xmlns:p14="http://schemas.microsoft.com/office/powerpoint/2010/main" val="136778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EDABF-2A78-73EB-D78A-3B2EF18EE07D}"/>
              </a:ext>
            </a:extLst>
          </p:cNvPr>
          <p:cNvSpPr>
            <a:spLocks noGrp="1"/>
          </p:cNvSpPr>
          <p:nvPr>
            <p:ph type="title"/>
          </p:nvPr>
        </p:nvSpPr>
        <p:spPr>
          <a:xfrm>
            <a:off x="1098561" y="548640"/>
            <a:ext cx="10653578" cy="1132258"/>
          </a:xfrm>
        </p:spPr>
        <p:txBody>
          <a:bodyPr/>
          <a:lstStyle/>
          <a:p>
            <a:r>
              <a:rPr lang="da-DK" dirty="0"/>
              <a:t>DET VIDERE ARBEJDE – LÆRINGSRUMMET</a:t>
            </a:r>
          </a:p>
        </p:txBody>
      </p:sp>
      <p:sp>
        <p:nvSpPr>
          <p:cNvPr id="3" name="Pladsholder til indhold 2">
            <a:extLst>
              <a:ext uri="{FF2B5EF4-FFF2-40B4-BE49-F238E27FC236}">
                <a16:creationId xmlns:a16="http://schemas.microsoft.com/office/drawing/2014/main" id="{840A8EDF-6528-E60F-57DE-7FC38DFA07FE}"/>
              </a:ext>
            </a:extLst>
          </p:cNvPr>
          <p:cNvSpPr>
            <a:spLocks noGrp="1"/>
          </p:cNvSpPr>
          <p:nvPr>
            <p:ph idx="1"/>
          </p:nvPr>
        </p:nvSpPr>
        <p:spPr>
          <a:xfrm>
            <a:off x="1098560" y="1671359"/>
            <a:ext cx="9990971" cy="4615914"/>
          </a:xfrm>
        </p:spPr>
        <p:txBody>
          <a:bodyPr vert="horz" lIns="91440" tIns="45720" rIns="91440" bIns="45720" rtlCol="0" anchor="t">
            <a:normAutofit/>
          </a:bodyPr>
          <a:lstStyle/>
          <a:p>
            <a:pPr marL="0" indent="0">
              <a:buNone/>
            </a:pPr>
            <a:r>
              <a:rPr lang="da-DK" dirty="0"/>
              <a:t>I 5.c har eleverne valgt følgende som de vigtigste fire i forhold til selvkontrol i </a:t>
            </a:r>
            <a:r>
              <a:rPr lang="da-DK" b="1" dirty="0"/>
              <a:t>læringsrummet:</a:t>
            </a:r>
          </a:p>
          <a:p>
            <a:pPr marL="0" indent="0">
              <a:buNone/>
            </a:pPr>
            <a:endParaRPr lang="da-DK" sz="1600" dirty="0">
              <a:latin typeface="Arial"/>
              <a:cs typeface="Arial"/>
            </a:endParaRPr>
          </a:p>
          <a:p>
            <a:pPr>
              <a:buFont typeface="Arial"/>
              <a:buChar char="•"/>
            </a:pPr>
            <a:r>
              <a:rPr lang="da-DK" sz="1600" b="1" dirty="0"/>
              <a:t>Undgå distraktioner</a:t>
            </a:r>
            <a:r>
              <a:rPr lang="da-DK" sz="1600" dirty="0"/>
              <a:t>: Hvis der er noget spændende uden for vinduet eller en ven prøver at snakke, skal du ignorere det og holde fokus på opgaven. </a:t>
            </a:r>
            <a:r>
              <a:rPr lang="da-DK" sz="1600" dirty="0">
                <a:latin typeface="Arial"/>
                <a:cs typeface="Arial"/>
              </a:rPr>
              <a:t> </a:t>
            </a:r>
          </a:p>
          <a:p>
            <a:pPr>
              <a:buFont typeface="Arial"/>
              <a:buChar char="•"/>
            </a:pPr>
            <a:r>
              <a:rPr lang="da-DK" sz="1600" b="1" dirty="0"/>
              <a:t>Være tålmodig</a:t>
            </a:r>
            <a:r>
              <a:rPr lang="da-DK" sz="1600" dirty="0"/>
              <a:t>: Når du støder på en svær opgave, skal du tage dig tid til at tænke og prøve igen i stedet for hurtigt at give op. </a:t>
            </a:r>
          </a:p>
          <a:p>
            <a:pPr>
              <a:buFont typeface="Arial"/>
              <a:buChar char="•"/>
            </a:pPr>
            <a:r>
              <a:rPr lang="da-DK" sz="1600" b="1" dirty="0"/>
              <a:t>Være grundig: </a:t>
            </a:r>
            <a:r>
              <a:rPr lang="da-DK" sz="1600" dirty="0"/>
              <a:t>Du skal arbejde grundigt og fokuseret og ikke skynde dig igennem opgaven for at blive hurtigere færdig.</a:t>
            </a:r>
          </a:p>
          <a:p>
            <a:pPr>
              <a:buFont typeface="Arial"/>
              <a:buChar char="•"/>
            </a:pPr>
            <a:r>
              <a:rPr lang="da-DK" sz="1600" b="1" dirty="0"/>
              <a:t>Være hjælpsom, men ikke forstyrre</a:t>
            </a:r>
            <a:r>
              <a:rPr lang="da-DK" sz="1600" dirty="0"/>
              <a:t>: Hvis en klassekammerat beder om hjælp, kan du tilbyde det kort, men derefter vende tilbage til din egen opgave. </a:t>
            </a:r>
            <a:endParaRPr lang="da-DK" dirty="0"/>
          </a:p>
          <a:p>
            <a:pPr marL="0" indent="0">
              <a:buNone/>
            </a:pPr>
            <a:endParaRPr lang="da-DK" dirty="0"/>
          </a:p>
        </p:txBody>
      </p:sp>
    </p:spTree>
    <p:extLst>
      <p:ext uri="{BB962C8B-B14F-4D97-AF65-F5344CB8AC3E}">
        <p14:creationId xmlns:p14="http://schemas.microsoft.com/office/powerpoint/2010/main" val="2938204480"/>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4fb2254-7cdd-4ada-9e51-555680f3f508" xsi:nil="true"/>
    <lcf76f155ced4ddcb4097134ff3c332f xmlns="008ecd24-87ac-4a1e-adee-bfc44e157b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9D7F603D5EEB646A6D825971A275602" ma:contentTypeVersion="18" ma:contentTypeDescription="Opret et nyt dokument." ma:contentTypeScope="" ma:versionID="6f98fb0f669967f9f7d2918f31be16cc">
  <xsd:schema xmlns:xsd="http://www.w3.org/2001/XMLSchema" xmlns:xs="http://www.w3.org/2001/XMLSchema" xmlns:p="http://schemas.microsoft.com/office/2006/metadata/properties" xmlns:ns2="04fb2254-7cdd-4ada-9e51-555680f3f508" xmlns:ns3="008ecd24-87ac-4a1e-adee-bfc44e157b01" targetNamespace="http://schemas.microsoft.com/office/2006/metadata/properties" ma:root="true" ma:fieldsID="16392938bce24a4af1a2ccfb75dc07af" ns2:_="" ns3:_="">
    <xsd:import namespace="04fb2254-7cdd-4ada-9e51-555680f3f508"/>
    <xsd:import namespace="008ecd24-87ac-4a1e-adee-bfc44e157b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b2254-7cdd-4ada-9e51-555680f3f508"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d199abb5-80b8-43ad-b87a-b59a0fe531ca}" ma:internalName="TaxCatchAll" ma:showField="CatchAllData" ma:web="04fb2254-7cdd-4ada-9e51-555680f3f5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8ecd24-87ac-4a1e-adee-bfc44e157b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d5312d27-7442-4d87-b56d-e28ff712473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4EEE1D-2946-4699-B3C9-F4B64181A7FB}">
  <ds:schemaRefs>
    <ds:schemaRef ds:uri="http://schemas.microsoft.com/sharepoint/v3/contenttype/forms"/>
  </ds:schemaRefs>
</ds:datastoreItem>
</file>

<file path=customXml/itemProps2.xml><?xml version="1.0" encoding="utf-8"?>
<ds:datastoreItem xmlns:ds="http://schemas.openxmlformats.org/officeDocument/2006/customXml" ds:itemID="{30F79638-51E6-40E1-A530-ABD03EF475A1}">
  <ds:schemaRefs>
    <ds:schemaRef ds:uri="http://schemas.microsoft.com/office/2006/metadata/properties"/>
    <ds:schemaRef ds:uri="http://schemas.microsoft.com/office/infopath/2007/PartnerControls"/>
    <ds:schemaRef ds:uri="04fb2254-7cdd-4ada-9e51-555680f3f508"/>
    <ds:schemaRef ds:uri="008ecd24-87ac-4a1e-adee-bfc44e157b01"/>
  </ds:schemaRefs>
</ds:datastoreItem>
</file>

<file path=customXml/itemProps3.xml><?xml version="1.0" encoding="utf-8"?>
<ds:datastoreItem xmlns:ds="http://schemas.openxmlformats.org/officeDocument/2006/customXml" ds:itemID="{EFAB0047-F356-436E-B8DA-925925651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fb2254-7cdd-4ada-9e51-555680f3f508"/>
    <ds:schemaRef ds:uri="008ecd24-87ac-4a1e-adee-bfc44e157b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14</Slides>
  <Notes>0</Notes>
  <HiddenSlides>0</HiddenSlides>
  <MMClips>0</MMClips>
  <ScaleCrop>false</ScaleCrop>
  <HeadingPairs>
    <vt:vector size="4" baseType="variant">
      <vt:variant>
        <vt:lpstr>Tema</vt:lpstr>
      </vt:variant>
      <vt:variant>
        <vt:i4>1</vt:i4>
      </vt:variant>
      <vt:variant>
        <vt:lpstr>Slidetitler</vt:lpstr>
      </vt:variant>
      <vt:variant>
        <vt:i4>14</vt:i4>
      </vt:variant>
    </vt:vector>
  </HeadingPairs>
  <TitlesOfParts>
    <vt:vector size="15" baseType="lpstr">
      <vt:lpstr>VanillaVTI</vt:lpstr>
      <vt:lpstr>Dannelsesbegreber Selvkontrol</vt:lpstr>
      <vt:lpstr>Selvkontrol - Fælleslæsning af introteksten</vt:lpstr>
      <vt:lpstr>Marshmallow-eksperimentet</vt:lpstr>
      <vt:lpstr>PowerPoint-præsentation</vt:lpstr>
      <vt:lpstr>GRUPPEDISKUSSION</vt:lpstr>
      <vt:lpstr>Selvkontrol i klassen</vt:lpstr>
      <vt:lpstr>GRUPPEDISKUSSION</vt:lpstr>
      <vt:lpstr>Selvkontrol i frikvarteret</vt:lpstr>
      <vt:lpstr>DET VIDERE ARBEJDE – LÆRINGSRUMMET</vt:lpstr>
      <vt:lpstr>PowerPoint-præsentation</vt:lpstr>
      <vt:lpstr>DET VIDERE ARBEJDE – FRIKVARTERET</vt:lpstr>
      <vt:lpstr>PowerPoint-præsentation</vt:lpstr>
      <vt:lpstr>Lav en fortælling fra hverdagen...</vt:lpstr>
      <vt:lpstr>Hvad vil I råde til?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333</cp:revision>
  <dcterms:created xsi:type="dcterms:W3CDTF">2025-02-23T16:18:52Z</dcterms:created>
  <dcterms:modified xsi:type="dcterms:W3CDTF">2025-03-10T06:49:11Z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0x01010089D7F603D5EEB646A6D825971A275602</vt:lpwstr>
  </property>
  <property fmtid="{D5CDD505-2E9C-101B-9397-08002B2CF9AE}" pid="3" name="MediaServiceImageTags">
    <vt:lpwstr/>
  </property>
</Properties>
</file>