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6B50C-E6C8-717B-E748-17D59DE94A04}" v="215" dt="2024-10-22T04:56:57.543"/>
    <p1510:client id="{36F33D3F-BF9B-ABF1-C71E-B1D5821DEEDE}" v="118" dt="2024-10-21T11:02:20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 Berit Lauritsen Molleskolen" userId="S::annx0477@skbu.dk::bd955826-7980-4f7f-9117-e24038dd0474" providerId="AD" clId="Web-{19A6B50C-E6C8-717B-E748-17D59DE94A04}"/>
    <pc:docChg chg="addSld delSld modSld sldOrd">
      <pc:chgData name="Ann Berit Lauritsen Molleskolen" userId="S::annx0477@skbu.dk::bd955826-7980-4f7f-9117-e24038dd0474" providerId="AD" clId="Web-{19A6B50C-E6C8-717B-E748-17D59DE94A04}" dt="2024-10-22T04:56:57.543" v="205"/>
      <pc:docMkLst>
        <pc:docMk/>
      </pc:docMkLst>
      <pc:sldChg chg="modSp del">
        <pc:chgData name="Ann Berit Lauritsen Molleskolen" userId="S::annx0477@skbu.dk::bd955826-7980-4f7f-9117-e24038dd0474" providerId="AD" clId="Web-{19A6B50C-E6C8-717B-E748-17D59DE94A04}" dt="2024-10-22T04:56:57.543" v="205"/>
        <pc:sldMkLst>
          <pc:docMk/>
          <pc:sldMk cId="2978553390" sldId="257"/>
        </pc:sldMkLst>
        <pc:spChg chg="mod">
          <ac:chgData name="Ann Berit Lauritsen Molleskolen" userId="S::annx0477@skbu.dk::bd955826-7980-4f7f-9117-e24038dd0474" providerId="AD" clId="Web-{19A6B50C-E6C8-717B-E748-17D59DE94A04}" dt="2024-10-22T04:54:25.146" v="189" actId="20577"/>
          <ac:spMkLst>
            <pc:docMk/>
            <pc:sldMk cId="2978553390" sldId="257"/>
            <ac:spMk id="3" creationId="{9252AEBA-FD32-3418-24C7-2DA945CA75F9}"/>
          </ac:spMkLst>
        </pc:spChg>
      </pc:sldChg>
      <pc:sldChg chg="addSp delSp modSp">
        <pc:chgData name="Ann Berit Lauritsen Molleskolen" userId="S::annx0477@skbu.dk::bd955826-7980-4f7f-9117-e24038dd0474" providerId="AD" clId="Web-{19A6B50C-E6C8-717B-E748-17D59DE94A04}" dt="2024-10-22T04:32:56.089" v="10" actId="1076"/>
        <pc:sldMkLst>
          <pc:docMk/>
          <pc:sldMk cId="3111994604" sldId="262"/>
        </pc:sldMkLst>
        <pc:spChg chg="mod">
          <ac:chgData name="Ann Berit Lauritsen Molleskolen" userId="S::annx0477@skbu.dk::bd955826-7980-4f7f-9117-e24038dd0474" providerId="AD" clId="Web-{19A6B50C-E6C8-717B-E748-17D59DE94A04}" dt="2024-10-22T04:31:51.961" v="2" actId="20577"/>
          <ac:spMkLst>
            <pc:docMk/>
            <pc:sldMk cId="3111994604" sldId="262"/>
            <ac:spMk id="2" creationId="{32C76BC4-9719-571D-D4AB-F4B4DA8281CC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32:32.353" v="3"/>
          <ac:spMkLst>
            <pc:docMk/>
            <pc:sldMk cId="3111994604" sldId="262"/>
            <ac:spMk id="3" creationId="{18D59E99-FD13-BBC2-86E7-FD06679875A7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32:39.338" v="6" actId="1076"/>
          <ac:picMkLst>
            <pc:docMk/>
            <pc:sldMk cId="3111994604" sldId="262"/>
            <ac:picMk id="4" creationId="{4BC54557-24CD-F5AA-DAB2-56673080B59D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32:56.089" v="10" actId="1076"/>
          <ac:picMkLst>
            <pc:docMk/>
            <pc:sldMk cId="3111994604" sldId="262"/>
            <ac:picMk id="5" creationId="{DEFCD8D2-C40A-8FF6-3044-1C7AC112DA5B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35:57.440" v="28" actId="1076"/>
        <pc:sldMkLst>
          <pc:docMk/>
          <pc:sldMk cId="4095895652" sldId="263"/>
        </pc:sldMkLst>
        <pc:spChg chg="mod">
          <ac:chgData name="Ann Berit Lauritsen Molleskolen" userId="S::annx0477@skbu.dk::bd955826-7980-4f7f-9117-e24038dd0474" providerId="AD" clId="Web-{19A6B50C-E6C8-717B-E748-17D59DE94A04}" dt="2024-10-22T04:34:57.969" v="18" actId="20577"/>
          <ac:spMkLst>
            <pc:docMk/>
            <pc:sldMk cId="4095895652" sldId="263"/>
            <ac:spMk id="2" creationId="{8E4F6A2C-C8D8-9951-0695-F4392BEE5BD8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35:05.001" v="19"/>
          <ac:spMkLst>
            <pc:docMk/>
            <pc:sldMk cId="4095895652" sldId="263"/>
            <ac:spMk id="3" creationId="{A16F6D42-DDB0-E434-5369-096F6D8B4A25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35:08.657" v="21" actId="14100"/>
          <ac:picMkLst>
            <pc:docMk/>
            <pc:sldMk cId="4095895652" sldId="263"/>
            <ac:picMk id="4" creationId="{151F8B4B-9F6D-F3CE-9562-738A6D3BDFA5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35:57.440" v="28" actId="1076"/>
          <ac:picMkLst>
            <pc:docMk/>
            <pc:sldMk cId="4095895652" sldId="263"/>
            <ac:picMk id="5" creationId="{9A66BFA0-7A9F-F205-DF7E-649A070F3461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39:08.230" v="60" actId="1076"/>
        <pc:sldMkLst>
          <pc:docMk/>
          <pc:sldMk cId="80904024" sldId="264"/>
        </pc:sldMkLst>
        <pc:spChg chg="mod">
          <ac:chgData name="Ann Berit Lauritsen Molleskolen" userId="S::annx0477@skbu.dk::bd955826-7980-4f7f-9117-e24038dd0474" providerId="AD" clId="Web-{19A6B50C-E6C8-717B-E748-17D59DE94A04}" dt="2024-10-22T04:38:39.479" v="50" actId="14100"/>
          <ac:spMkLst>
            <pc:docMk/>
            <pc:sldMk cId="80904024" sldId="264"/>
            <ac:spMk id="2" creationId="{6FFBDC86-3537-E87F-863D-AAC1685AC7FD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37:53.899" v="34"/>
          <ac:spMkLst>
            <pc:docMk/>
            <pc:sldMk cId="80904024" sldId="264"/>
            <ac:spMk id="3" creationId="{629A8E56-21DA-39BA-50EB-B9C1E20362AF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38:49.370" v="54" actId="1076"/>
          <ac:picMkLst>
            <pc:docMk/>
            <pc:sldMk cId="80904024" sldId="264"/>
            <ac:picMk id="4" creationId="{66CEBD6D-C835-45EB-B46C-1AA70109D61B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39:08.230" v="60" actId="1076"/>
          <ac:picMkLst>
            <pc:docMk/>
            <pc:sldMk cId="80904024" sldId="264"/>
            <ac:picMk id="5" creationId="{97F276C1-A951-F8F4-0287-12DB1D289D57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41:22.033" v="77" actId="1076"/>
        <pc:sldMkLst>
          <pc:docMk/>
          <pc:sldMk cId="112982461" sldId="265"/>
        </pc:sldMkLst>
        <pc:spChg chg="mod">
          <ac:chgData name="Ann Berit Lauritsen Molleskolen" userId="S::annx0477@skbu.dk::bd955826-7980-4f7f-9117-e24038dd0474" providerId="AD" clId="Web-{19A6B50C-E6C8-717B-E748-17D59DE94A04}" dt="2024-10-22T04:40:25.140" v="68" actId="20577"/>
          <ac:spMkLst>
            <pc:docMk/>
            <pc:sldMk cId="112982461" sldId="265"/>
            <ac:spMk id="2" creationId="{6A837A75-18F4-5F24-AFC8-12779ABA57F5}"/>
          </ac:spMkLst>
        </pc:spChg>
        <pc:spChg chg="del mod">
          <ac:chgData name="Ann Berit Lauritsen Molleskolen" userId="S::annx0477@skbu.dk::bd955826-7980-4f7f-9117-e24038dd0474" providerId="AD" clId="Web-{19A6B50C-E6C8-717B-E748-17D59DE94A04}" dt="2024-10-22T04:41:03.032" v="71"/>
          <ac:spMkLst>
            <pc:docMk/>
            <pc:sldMk cId="112982461" sldId="265"/>
            <ac:spMk id="3" creationId="{78A82ED6-3088-B063-6DDE-C8E405543922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41:08.595" v="73" actId="14100"/>
          <ac:picMkLst>
            <pc:docMk/>
            <pc:sldMk cId="112982461" sldId="265"/>
            <ac:picMk id="4" creationId="{472823D7-D31B-F725-C777-D2E163E75091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41:22.033" v="77" actId="1076"/>
          <ac:picMkLst>
            <pc:docMk/>
            <pc:sldMk cId="112982461" sldId="265"/>
            <ac:picMk id="5" creationId="{B4FA6F94-03B6-C136-1E30-DEC671203959}"/>
          </ac:picMkLst>
        </pc:picChg>
      </pc:sldChg>
      <pc:sldChg chg="add del replId">
        <pc:chgData name="Ann Berit Lauritsen Molleskolen" userId="S::annx0477@skbu.dk::bd955826-7980-4f7f-9117-e24038dd0474" providerId="AD" clId="Web-{19A6B50C-E6C8-717B-E748-17D59DE94A04}" dt="2024-10-22T04:38:42.510" v="51"/>
        <pc:sldMkLst>
          <pc:docMk/>
          <pc:sldMk cId="4085298376" sldId="265"/>
        </pc:sldMkLst>
      </pc:sldChg>
      <pc:sldChg chg="addSp delSp modSp new">
        <pc:chgData name="Ann Berit Lauritsen Molleskolen" userId="S::annx0477@skbu.dk::bd955826-7980-4f7f-9117-e24038dd0474" providerId="AD" clId="Web-{19A6B50C-E6C8-717B-E748-17D59DE94A04}" dt="2024-10-22T04:43:38.883" v="99" actId="1076"/>
        <pc:sldMkLst>
          <pc:docMk/>
          <pc:sldMk cId="2579472041" sldId="266"/>
        </pc:sldMkLst>
        <pc:spChg chg="mod">
          <ac:chgData name="Ann Berit Lauritsen Molleskolen" userId="S::annx0477@skbu.dk::bd955826-7980-4f7f-9117-e24038dd0474" providerId="AD" clId="Web-{19A6B50C-E6C8-717B-E748-17D59DE94A04}" dt="2024-10-22T04:43:24.820" v="93" actId="20577"/>
          <ac:spMkLst>
            <pc:docMk/>
            <pc:sldMk cId="2579472041" sldId="266"/>
            <ac:spMk id="2" creationId="{06E68DD0-FAAC-2320-6CAF-CAE778D59113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43:26.242" v="94"/>
          <ac:spMkLst>
            <pc:docMk/>
            <pc:sldMk cId="2579472041" sldId="266"/>
            <ac:spMk id="3" creationId="{FCAE86E8-F6CE-B97F-195F-FED5922C0607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43:28.507" v="95" actId="1076"/>
          <ac:picMkLst>
            <pc:docMk/>
            <pc:sldMk cId="2579472041" sldId="266"/>
            <ac:picMk id="4" creationId="{04204F76-E39D-6B58-1A72-7571641AF9A2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43:38.883" v="99" actId="1076"/>
          <ac:picMkLst>
            <pc:docMk/>
            <pc:sldMk cId="2579472041" sldId="266"/>
            <ac:picMk id="5" creationId="{D0960DAF-7D4A-C0C3-750B-B7BF97D4BFE4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45:58.873" v="114" actId="1076"/>
        <pc:sldMkLst>
          <pc:docMk/>
          <pc:sldMk cId="2058830648" sldId="267"/>
        </pc:sldMkLst>
        <pc:spChg chg="mod">
          <ac:chgData name="Ann Berit Lauritsen Molleskolen" userId="S::annx0477@skbu.dk::bd955826-7980-4f7f-9117-e24038dd0474" providerId="AD" clId="Web-{19A6B50C-E6C8-717B-E748-17D59DE94A04}" dt="2024-10-22T04:45:43.404" v="108" actId="20577"/>
          <ac:spMkLst>
            <pc:docMk/>
            <pc:sldMk cId="2058830648" sldId="267"/>
            <ac:spMk id="2" creationId="{9FD05C68-B78F-188A-BF09-D0BDDFE40A55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45:46.216" v="109"/>
          <ac:spMkLst>
            <pc:docMk/>
            <pc:sldMk cId="2058830648" sldId="267"/>
            <ac:spMk id="3" creationId="{4BA1D770-17E8-E982-0E94-2C70E2CB5B20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45:48.263" v="110" actId="1076"/>
          <ac:picMkLst>
            <pc:docMk/>
            <pc:sldMk cId="2058830648" sldId="267"/>
            <ac:picMk id="4" creationId="{CC0558A1-7DD7-87A4-4BDF-239030CCC7F2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45:58.873" v="114" actId="1076"/>
          <ac:picMkLst>
            <pc:docMk/>
            <pc:sldMk cId="2058830648" sldId="267"/>
            <ac:picMk id="5" creationId="{2180F73B-3BF6-0BF4-3EB6-1367A2139675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47:51.363" v="125" actId="1076"/>
        <pc:sldMkLst>
          <pc:docMk/>
          <pc:sldMk cId="3530351395" sldId="268"/>
        </pc:sldMkLst>
        <pc:spChg chg="mod">
          <ac:chgData name="Ann Berit Lauritsen Molleskolen" userId="S::annx0477@skbu.dk::bd955826-7980-4f7f-9117-e24038dd0474" providerId="AD" clId="Web-{19A6B50C-E6C8-717B-E748-17D59DE94A04}" dt="2024-10-22T04:47:35.518" v="120" actId="20577"/>
          <ac:spMkLst>
            <pc:docMk/>
            <pc:sldMk cId="3530351395" sldId="268"/>
            <ac:spMk id="2" creationId="{123B133D-4E60-48BB-57E6-B97D7F70C339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47:32.002" v="118"/>
          <ac:spMkLst>
            <pc:docMk/>
            <pc:sldMk cId="3530351395" sldId="268"/>
            <ac:spMk id="3" creationId="{1E177ADD-A7DA-CBA7-95BE-7845BCC3E7A0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47:36.799" v="121" actId="1076"/>
          <ac:picMkLst>
            <pc:docMk/>
            <pc:sldMk cId="3530351395" sldId="268"/>
            <ac:picMk id="4" creationId="{57E3CB09-C80E-D10E-CF00-97813E52F6C7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47:51.363" v="125" actId="1076"/>
          <ac:picMkLst>
            <pc:docMk/>
            <pc:sldMk cId="3530351395" sldId="268"/>
            <ac:picMk id="5" creationId="{B371B673-BEA7-8C2A-50B6-144BEE74CE26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50:13.244" v="146" actId="1076"/>
        <pc:sldMkLst>
          <pc:docMk/>
          <pc:sldMk cId="1244855782" sldId="269"/>
        </pc:sldMkLst>
        <pc:spChg chg="mod">
          <ac:chgData name="Ann Berit Lauritsen Molleskolen" userId="S::annx0477@skbu.dk::bd955826-7980-4f7f-9117-e24038dd0474" providerId="AD" clId="Web-{19A6B50C-E6C8-717B-E748-17D59DE94A04}" dt="2024-10-22T04:50:01.134" v="141" actId="20577"/>
          <ac:spMkLst>
            <pc:docMk/>
            <pc:sldMk cId="1244855782" sldId="269"/>
            <ac:spMk id="2" creationId="{0CC03780-4221-F69A-1BC5-E12189FE8791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49:54.399" v="129"/>
          <ac:spMkLst>
            <pc:docMk/>
            <pc:sldMk cId="1244855782" sldId="269"/>
            <ac:spMk id="3" creationId="{EC7A117E-C858-8B36-08F8-0569F98B75EC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50:02.900" v="142" actId="1076"/>
          <ac:picMkLst>
            <pc:docMk/>
            <pc:sldMk cId="1244855782" sldId="269"/>
            <ac:picMk id="4" creationId="{16A19BF7-3CBC-95BD-358D-76E64FF45215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50:13.244" v="146" actId="1076"/>
          <ac:picMkLst>
            <pc:docMk/>
            <pc:sldMk cId="1244855782" sldId="269"/>
            <ac:picMk id="5" creationId="{C607D277-7648-238B-274D-C7AAD11FB335}"/>
          </ac:picMkLst>
        </pc:picChg>
      </pc:sldChg>
      <pc:sldChg chg="addSp delSp modSp new ord">
        <pc:chgData name="Ann Berit Lauritsen Molleskolen" userId="S::annx0477@skbu.dk::bd955826-7980-4f7f-9117-e24038dd0474" providerId="AD" clId="Web-{19A6B50C-E6C8-717B-E748-17D59DE94A04}" dt="2024-10-22T04:52:26.078" v="167"/>
        <pc:sldMkLst>
          <pc:docMk/>
          <pc:sldMk cId="3873256381" sldId="270"/>
        </pc:sldMkLst>
        <pc:spChg chg="mod">
          <ac:chgData name="Ann Berit Lauritsen Molleskolen" userId="S::annx0477@skbu.dk::bd955826-7980-4f7f-9117-e24038dd0474" providerId="AD" clId="Web-{19A6B50C-E6C8-717B-E748-17D59DE94A04}" dt="2024-10-22T04:51:49.623" v="156" actId="20577"/>
          <ac:spMkLst>
            <pc:docMk/>
            <pc:sldMk cId="3873256381" sldId="270"/>
            <ac:spMk id="2" creationId="{8BB37383-3080-A937-8D75-2C7DAC10D6CC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51:50.811" v="157"/>
          <ac:spMkLst>
            <pc:docMk/>
            <pc:sldMk cId="3873256381" sldId="270"/>
            <ac:spMk id="3" creationId="{B113D223-9110-AA3A-410A-76655577D6B9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51:57.920" v="160" actId="1076"/>
          <ac:picMkLst>
            <pc:docMk/>
            <pc:sldMk cId="3873256381" sldId="270"/>
            <ac:picMk id="4" creationId="{710BDC6A-FE38-9C3C-1453-C4BB004DC69B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52:13.624" v="166" actId="1076"/>
          <ac:picMkLst>
            <pc:docMk/>
            <pc:sldMk cId="3873256381" sldId="270"/>
            <ac:picMk id="5" creationId="{2BD29E33-AC00-E26C-00DC-2D045E7192B8}"/>
          </ac:picMkLst>
        </pc:picChg>
      </pc:sldChg>
      <pc:sldChg chg="new del">
        <pc:chgData name="Ann Berit Lauritsen Molleskolen" userId="S::annx0477@skbu.dk::bd955826-7980-4f7f-9117-e24038dd0474" providerId="AD" clId="Web-{19A6B50C-E6C8-717B-E748-17D59DE94A04}" dt="2024-10-22T04:52:31.578" v="168"/>
        <pc:sldMkLst>
          <pc:docMk/>
          <pc:sldMk cId="2348252229" sldId="271"/>
        </pc:sldMkLst>
      </pc:sldChg>
      <pc:sldChg chg="addSp delSp modSp new">
        <pc:chgData name="Ann Berit Lauritsen Molleskolen" userId="S::annx0477@skbu.dk::bd955826-7980-4f7f-9117-e24038dd0474" providerId="AD" clId="Web-{19A6B50C-E6C8-717B-E748-17D59DE94A04}" dt="2024-10-22T04:54:10.832" v="187" actId="14100"/>
        <pc:sldMkLst>
          <pc:docMk/>
          <pc:sldMk cId="3883716003" sldId="271"/>
        </pc:sldMkLst>
        <pc:spChg chg="mod">
          <ac:chgData name="Ann Berit Lauritsen Molleskolen" userId="S::annx0477@skbu.dk::bd955826-7980-4f7f-9117-e24038dd0474" providerId="AD" clId="Web-{19A6B50C-E6C8-717B-E748-17D59DE94A04}" dt="2024-10-22T04:53:57.629" v="182" actId="20577"/>
          <ac:spMkLst>
            <pc:docMk/>
            <pc:sldMk cId="3883716003" sldId="271"/>
            <ac:spMk id="2" creationId="{62779724-0DBE-7F74-3170-3380EDA406D3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53:58.941" v="183"/>
          <ac:spMkLst>
            <pc:docMk/>
            <pc:sldMk cId="3883716003" sldId="271"/>
            <ac:spMk id="3" creationId="{6965F541-4061-E7B8-0F54-3617C468C64D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54:01.441" v="184" actId="1076"/>
          <ac:picMkLst>
            <pc:docMk/>
            <pc:sldMk cId="3883716003" sldId="271"/>
            <ac:picMk id="4" creationId="{E80BE073-553F-9D82-0F72-2DB46E13022E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54:10.832" v="187" actId="14100"/>
          <ac:picMkLst>
            <pc:docMk/>
            <pc:sldMk cId="3883716003" sldId="271"/>
            <ac:picMk id="5" creationId="{96830920-5C52-B737-BB33-739DD283C29C}"/>
          </ac:picMkLst>
        </pc:picChg>
      </pc:sldChg>
      <pc:sldChg chg="addSp delSp modSp new">
        <pc:chgData name="Ann Berit Lauritsen Molleskolen" userId="S::annx0477@skbu.dk::bd955826-7980-4f7f-9117-e24038dd0474" providerId="AD" clId="Web-{19A6B50C-E6C8-717B-E748-17D59DE94A04}" dt="2024-10-22T04:56:49.824" v="203" actId="1076"/>
        <pc:sldMkLst>
          <pc:docMk/>
          <pc:sldMk cId="4089242705" sldId="272"/>
        </pc:sldMkLst>
        <pc:spChg chg="mod">
          <ac:chgData name="Ann Berit Lauritsen Molleskolen" userId="S::annx0477@skbu.dk::bd955826-7980-4f7f-9117-e24038dd0474" providerId="AD" clId="Web-{19A6B50C-E6C8-717B-E748-17D59DE94A04}" dt="2024-10-22T04:55:29.961" v="194" actId="20577"/>
          <ac:spMkLst>
            <pc:docMk/>
            <pc:sldMk cId="4089242705" sldId="272"/>
            <ac:spMk id="2" creationId="{D857A7A2-FF41-EF85-7B72-23AA741EB782}"/>
          </ac:spMkLst>
        </pc:spChg>
        <pc:spChg chg="del">
          <ac:chgData name="Ann Berit Lauritsen Molleskolen" userId="S::annx0477@skbu.dk::bd955826-7980-4f7f-9117-e24038dd0474" providerId="AD" clId="Web-{19A6B50C-E6C8-717B-E748-17D59DE94A04}" dt="2024-10-22T04:55:26.351" v="190"/>
          <ac:spMkLst>
            <pc:docMk/>
            <pc:sldMk cId="4089242705" sldId="272"/>
            <ac:spMk id="3" creationId="{89B383A0-40E7-28A6-AE71-C76ABB93551C}"/>
          </ac:spMkLst>
        </pc:spChg>
        <pc:picChg chg="add mod ord">
          <ac:chgData name="Ann Berit Lauritsen Molleskolen" userId="S::annx0477@skbu.dk::bd955826-7980-4f7f-9117-e24038dd0474" providerId="AD" clId="Web-{19A6B50C-E6C8-717B-E748-17D59DE94A04}" dt="2024-10-22T04:55:36.961" v="198" actId="14100"/>
          <ac:picMkLst>
            <pc:docMk/>
            <pc:sldMk cId="4089242705" sldId="272"/>
            <ac:picMk id="4" creationId="{957B832C-52CC-0C83-9DC3-84AF34AF79D2}"/>
          </ac:picMkLst>
        </pc:picChg>
        <pc:picChg chg="add mod">
          <ac:chgData name="Ann Berit Lauritsen Molleskolen" userId="S::annx0477@skbu.dk::bd955826-7980-4f7f-9117-e24038dd0474" providerId="AD" clId="Web-{19A6B50C-E6C8-717B-E748-17D59DE94A04}" dt="2024-10-22T04:56:49.824" v="203" actId="1076"/>
          <ac:picMkLst>
            <pc:docMk/>
            <pc:sldMk cId="4089242705" sldId="272"/>
            <ac:picMk id="5" creationId="{58831749-2C69-69B9-4C6C-0BA66724BBFA}"/>
          </ac:picMkLst>
        </pc:picChg>
      </pc:sldChg>
      <pc:sldChg chg="new del">
        <pc:chgData name="Ann Berit Lauritsen Molleskolen" userId="S::annx0477@skbu.dk::bd955826-7980-4f7f-9117-e24038dd0474" providerId="AD" clId="Web-{19A6B50C-E6C8-717B-E748-17D59DE94A04}" dt="2024-10-22T04:56:53.402" v="204"/>
        <pc:sldMkLst>
          <pc:docMk/>
          <pc:sldMk cId="3571508883" sldId="273"/>
        </pc:sldMkLst>
      </pc:sldChg>
    </pc:docChg>
  </pc:docChgLst>
  <pc:docChgLst>
    <pc:chgData name="Ann Berit Lauritsen Molleskolen" userId="S::annx0477@skbu.dk::bd955826-7980-4f7f-9117-e24038dd0474" providerId="AD" clId="Web-{36F33D3F-BF9B-ABF1-C71E-B1D5821DEEDE}"/>
    <pc:docChg chg="addSld modSld sldOrd">
      <pc:chgData name="Ann Berit Lauritsen Molleskolen" userId="S::annx0477@skbu.dk::bd955826-7980-4f7f-9117-e24038dd0474" providerId="AD" clId="Web-{36F33D3F-BF9B-ABF1-C71E-B1D5821DEEDE}" dt="2024-10-21T11:02:20.339" v="110" actId="20577"/>
      <pc:docMkLst>
        <pc:docMk/>
      </pc:docMkLst>
      <pc:sldChg chg="addSp delSp modSp mod ord setBg">
        <pc:chgData name="Ann Berit Lauritsen Molleskolen" userId="S::annx0477@skbu.dk::bd955826-7980-4f7f-9117-e24038dd0474" providerId="AD" clId="Web-{36F33D3F-BF9B-ABF1-C71E-B1D5821DEEDE}" dt="2024-10-21T10:46:22.377" v="15" actId="20577"/>
        <pc:sldMkLst>
          <pc:docMk/>
          <pc:sldMk cId="3424942676" sldId="256"/>
        </pc:sldMkLst>
        <pc:spChg chg="mod">
          <ac:chgData name="Ann Berit Lauritsen Molleskolen" userId="S::annx0477@skbu.dk::bd955826-7980-4f7f-9117-e24038dd0474" providerId="AD" clId="Web-{36F33D3F-BF9B-ABF1-C71E-B1D5821DEEDE}" dt="2024-10-21T10:46:22.377" v="15" actId="20577"/>
          <ac:spMkLst>
            <pc:docMk/>
            <pc:sldMk cId="3424942676" sldId="256"/>
            <ac:spMk id="2" creationId="{00000000-0000-0000-0000-000000000000}"/>
          </ac:spMkLst>
        </pc:spChg>
        <pc:spChg chg="del mod">
          <ac:chgData name="Ann Berit Lauritsen Molleskolen" userId="S::annx0477@skbu.dk::bd955826-7980-4f7f-9117-e24038dd0474" providerId="AD" clId="Web-{36F33D3F-BF9B-ABF1-C71E-B1D5821DEEDE}" dt="2024-10-21T10:46:12.033" v="9"/>
          <ac:spMkLst>
            <pc:docMk/>
            <pc:sldMk cId="3424942676" sldId="256"/>
            <ac:spMk id="3" creationId="{00000000-0000-0000-0000-000000000000}"/>
          </ac:spMkLst>
        </pc:spChg>
        <pc:spChg chg="add">
          <ac:chgData name="Ann Berit Lauritsen Molleskolen" userId="S::annx0477@skbu.dk::bd955826-7980-4f7f-9117-e24038dd0474" providerId="AD" clId="Web-{36F33D3F-BF9B-ABF1-C71E-B1D5821DEEDE}" dt="2024-10-21T10:46:07.877" v="8"/>
          <ac:spMkLst>
            <pc:docMk/>
            <pc:sldMk cId="3424942676" sldId="256"/>
            <ac:spMk id="9" creationId="{C1DD1A8A-57D5-4A81-AD04-532B043C5611}"/>
          </ac:spMkLst>
        </pc:spChg>
        <pc:spChg chg="add">
          <ac:chgData name="Ann Berit Lauritsen Molleskolen" userId="S::annx0477@skbu.dk::bd955826-7980-4f7f-9117-e24038dd0474" providerId="AD" clId="Web-{36F33D3F-BF9B-ABF1-C71E-B1D5821DEEDE}" dt="2024-10-21T10:46:07.877" v="8"/>
          <ac:spMkLst>
            <pc:docMk/>
            <pc:sldMk cId="3424942676" sldId="256"/>
            <ac:spMk id="11" creationId="{007891EC-4501-44ED-A8C8-B11B6DB767AB}"/>
          </ac:spMkLst>
        </pc:spChg>
        <pc:picChg chg="add">
          <ac:chgData name="Ann Berit Lauritsen Molleskolen" userId="S::annx0477@skbu.dk::bd955826-7980-4f7f-9117-e24038dd0474" providerId="AD" clId="Web-{36F33D3F-BF9B-ABF1-C71E-B1D5821DEEDE}" dt="2024-10-21T10:46:07.877" v="8"/>
          <ac:picMkLst>
            <pc:docMk/>
            <pc:sldMk cId="3424942676" sldId="256"/>
            <ac:picMk id="5" creationId="{9BCB962D-0240-0717-8649-9F13AE042DBF}"/>
          </ac:picMkLst>
        </pc:picChg>
      </pc:sldChg>
      <pc:sldChg chg="modSp new">
        <pc:chgData name="Ann Berit Lauritsen Molleskolen" userId="S::annx0477@skbu.dk::bd955826-7980-4f7f-9117-e24038dd0474" providerId="AD" clId="Web-{36F33D3F-BF9B-ABF1-C71E-B1D5821DEEDE}" dt="2024-10-21T11:02:20.339" v="110" actId="20577"/>
        <pc:sldMkLst>
          <pc:docMk/>
          <pc:sldMk cId="2978553390" sldId="257"/>
        </pc:sldMkLst>
        <pc:spChg chg="mod">
          <ac:chgData name="Ann Berit Lauritsen Molleskolen" userId="S::annx0477@skbu.dk::bd955826-7980-4f7f-9117-e24038dd0474" providerId="AD" clId="Web-{36F33D3F-BF9B-ABF1-C71E-B1D5821DEEDE}" dt="2024-10-21T11:02:20.339" v="110" actId="20577"/>
          <ac:spMkLst>
            <pc:docMk/>
            <pc:sldMk cId="2978553390" sldId="257"/>
            <ac:spMk id="3" creationId="{9252AEBA-FD32-3418-24C7-2DA945CA75F9}"/>
          </ac:spMkLst>
        </pc:spChg>
      </pc:sldChg>
      <pc:sldChg chg="addSp delSp modSp new mod ord setBg">
        <pc:chgData name="Ann Berit Lauritsen Molleskolen" userId="S::annx0477@skbu.dk::bd955826-7980-4f7f-9117-e24038dd0474" providerId="AD" clId="Web-{36F33D3F-BF9B-ABF1-C71E-B1D5821DEEDE}" dt="2024-10-21T10:52:04.995" v="45" actId="1076"/>
        <pc:sldMkLst>
          <pc:docMk/>
          <pc:sldMk cId="668505435" sldId="258"/>
        </pc:sldMkLst>
        <pc:spChg chg="mod">
          <ac:chgData name="Ann Berit Lauritsen Molleskolen" userId="S::annx0477@skbu.dk::bd955826-7980-4f7f-9117-e24038dd0474" providerId="AD" clId="Web-{36F33D3F-BF9B-ABF1-C71E-B1D5821DEEDE}" dt="2024-10-21T10:51:54.511" v="42"/>
          <ac:spMkLst>
            <pc:docMk/>
            <pc:sldMk cId="668505435" sldId="258"/>
            <ac:spMk id="2" creationId="{A981FF8F-DA9E-8B65-B69D-8B2E3A86A498}"/>
          </ac:spMkLst>
        </pc:spChg>
        <pc:spChg chg="del">
          <ac:chgData name="Ann Berit Lauritsen Molleskolen" userId="S::annx0477@skbu.dk::bd955826-7980-4f7f-9117-e24038dd0474" providerId="AD" clId="Web-{36F33D3F-BF9B-ABF1-C71E-B1D5821DEEDE}" dt="2024-10-21T10:47:56.208" v="32"/>
          <ac:spMkLst>
            <pc:docMk/>
            <pc:sldMk cId="668505435" sldId="258"/>
            <ac:spMk id="3" creationId="{ACF184D2-5570-1F94-49B0-08DEE5154B14}"/>
          </ac:spMkLst>
        </pc:spChg>
        <pc:spChg chg="add del">
          <ac:chgData name="Ann Berit Lauritsen Molleskolen" userId="S::annx0477@skbu.dk::bd955826-7980-4f7f-9117-e24038dd0474" providerId="AD" clId="Web-{36F33D3F-BF9B-ABF1-C71E-B1D5821DEEDE}" dt="2024-10-21T10:51:54.511" v="42"/>
          <ac:spMkLst>
            <pc:docMk/>
            <pc:sldMk cId="668505435" sldId="258"/>
            <ac:spMk id="10" creationId="{99ED5833-B85B-4103-8A3B-CAB0308E6C15}"/>
          </ac:spMkLst>
        </pc:spChg>
        <pc:picChg chg="add mod ord">
          <ac:chgData name="Ann Berit Lauritsen Molleskolen" userId="S::annx0477@skbu.dk::bd955826-7980-4f7f-9117-e24038dd0474" providerId="AD" clId="Web-{36F33D3F-BF9B-ABF1-C71E-B1D5821DEEDE}" dt="2024-10-21T10:51:54.511" v="42"/>
          <ac:picMkLst>
            <pc:docMk/>
            <pc:sldMk cId="668505435" sldId="258"/>
            <ac:picMk id="4" creationId="{CB9A5386-62FD-32F6-C0FB-84E99FD1EE0C}"/>
          </ac:picMkLst>
        </pc:picChg>
        <pc:picChg chg="add mod">
          <ac:chgData name="Ann Berit Lauritsen Molleskolen" userId="S::annx0477@skbu.dk::bd955826-7980-4f7f-9117-e24038dd0474" providerId="AD" clId="Web-{36F33D3F-BF9B-ABF1-C71E-B1D5821DEEDE}" dt="2024-10-21T10:52:04.995" v="45" actId="1076"/>
          <ac:picMkLst>
            <pc:docMk/>
            <pc:sldMk cId="668505435" sldId="258"/>
            <ac:picMk id="5" creationId="{CB09C2E8-390B-79BC-EA1A-4CACC5D65EE4}"/>
          </ac:picMkLst>
        </pc:picChg>
      </pc:sldChg>
      <pc:sldChg chg="addSp delSp modSp new">
        <pc:chgData name="Ann Berit Lauritsen Molleskolen" userId="S::annx0477@skbu.dk::bd955826-7980-4f7f-9117-e24038dd0474" providerId="AD" clId="Web-{36F33D3F-BF9B-ABF1-C71E-B1D5821DEEDE}" dt="2024-10-21T10:56:33.674" v="59" actId="1076"/>
        <pc:sldMkLst>
          <pc:docMk/>
          <pc:sldMk cId="2969155485" sldId="259"/>
        </pc:sldMkLst>
        <pc:spChg chg="mod">
          <ac:chgData name="Ann Berit Lauritsen Molleskolen" userId="S::annx0477@skbu.dk::bd955826-7980-4f7f-9117-e24038dd0474" providerId="AD" clId="Web-{36F33D3F-BF9B-ABF1-C71E-B1D5821DEEDE}" dt="2024-10-21T10:56:09.970" v="53" actId="20577"/>
          <ac:spMkLst>
            <pc:docMk/>
            <pc:sldMk cId="2969155485" sldId="259"/>
            <ac:spMk id="2" creationId="{AE71E660-ACFD-A995-3112-D0EB9349E790}"/>
          </ac:spMkLst>
        </pc:spChg>
        <pc:spChg chg="del">
          <ac:chgData name="Ann Berit Lauritsen Molleskolen" userId="S::annx0477@skbu.dk::bd955826-7980-4f7f-9117-e24038dd0474" providerId="AD" clId="Web-{36F33D3F-BF9B-ABF1-C71E-B1D5821DEEDE}" dt="2024-10-21T10:56:12.580" v="54"/>
          <ac:spMkLst>
            <pc:docMk/>
            <pc:sldMk cId="2969155485" sldId="259"/>
            <ac:spMk id="3" creationId="{4B23015C-A778-F761-4D15-8B4D57BF7B2A}"/>
          </ac:spMkLst>
        </pc:spChg>
        <pc:picChg chg="add mod ord">
          <ac:chgData name="Ann Berit Lauritsen Molleskolen" userId="S::annx0477@skbu.dk::bd955826-7980-4f7f-9117-e24038dd0474" providerId="AD" clId="Web-{36F33D3F-BF9B-ABF1-C71E-B1D5821DEEDE}" dt="2024-10-21T10:56:18.658" v="55" actId="1076"/>
          <ac:picMkLst>
            <pc:docMk/>
            <pc:sldMk cId="2969155485" sldId="259"/>
            <ac:picMk id="4" creationId="{A15CAAE7-B38C-2DB1-EE0F-7FB82DD71A25}"/>
          </ac:picMkLst>
        </pc:picChg>
        <pc:picChg chg="add mod">
          <ac:chgData name="Ann Berit Lauritsen Molleskolen" userId="S::annx0477@skbu.dk::bd955826-7980-4f7f-9117-e24038dd0474" providerId="AD" clId="Web-{36F33D3F-BF9B-ABF1-C71E-B1D5821DEEDE}" dt="2024-10-21T10:56:33.674" v="59" actId="1076"/>
          <ac:picMkLst>
            <pc:docMk/>
            <pc:sldMk cId="2969155485" sldId="259"/>
            <ac:picMk id="5" creationId="{6F2CE325-60B3-CDF9-2E1D-480676853053}"/>
          </ac:picMkLst>
        </pc:picChg>
      </pc:sldChg>
      <pc:sldChg chg="addSp delSp modSp new">
        <pc:chgData name="Ann Berit Lauritsen Molleskolen" userId="S::annx0477@skbu.dk::bd955826-7980-4f7f-9117-e24038dd0474" providerId="AD" clId="Web-{36F33D3F-BF9B-ABF1-C71E-B1D5821DEEDE}" dt="2024-10-21T10:58:30.036" v="78" actId="1076"/>
        <pc:sldMkLst>
          <pc:docMk/>
          <pc:sldMk cId="3829747094" sldId="260"/>
        </pc:sldMkLst>
        <pc:spChg chg="mod">
          <ac:chgData name="Ann Berit Lauritsen Molleskolen" userId="S::annx0477@skbu.dk::bd955826-7980-4f7f-9117-e24038dd0474" providerId="AD" clId="Web-{36F33D3F-BF9B-ABF1-C71E-B1D5821DEEDE}" dt="2024-10-21T10:57:31.394" v="72" actId="20577"/>
          <ac:spMkLst>
            <pc:docMk/>
            <pc:sldMk cId="3829747094" sldId="260"/>
            <ac:spMk id="2" creationId="{5D6734D0-45B1-AA2B-B7BF-4D3A7244D324}"/>
          </ac:spMkLst>
        </pc:spChg>
        <pc:spChg chg="del">
          <ac:chgData name="Ann Berit Lauritsen Molleskolen" userId="S::annx0477@skbu.dk::bd955826-7980-4f7f-9117-e24038dd0474" providerId="AD" clId="Web-{36F33D3F-BF9B-ABF1-C71E-B1D5821DEEDE}" dt="2024-10-21T10:57:33.004" v="73"/>
          <ac:spMkLst>
            <pc:docMk/>
            <pc:sldMk cId="3829747094" sldId="260"/>
            <ac:spMk id="3" creationId="{345CA9E6-180C-DA52-3E21-3E6E4F533A5F}"/>
          </ac:spMkLst>
        </pc:spChg>
        <pc:picChg chg="add mod ord">
          <ac:chgData name="Ann Berit Lauritsen Molleskolen" userId="S::annx0477@skbu.dk::bd955826-7980-4f7f-9117-e24038dd0474" providerId="AD" clId="Web-{36F33D3F-BF9B-ABF1-C71E-B1D5821DEEDE}" dt="2024-10-21T10:57:38.551" v="75" actId="14100"/>
          <ac:picMkLst>
            <pc:docMk/>
            <pc:sldMk cId="3829747094" sldId="260"/>
            <ac:picMk id="4" creationId="{DC122BC3-0F60-AA99-6D8D-A724FA87490B}"/>
          </ac:picMkLst>
        </pc:picChg>
        <pc:picChg chg="add mod">
          <ac:chgData name="Ann Berit Lauritsen Molleskolen" userId="S::annx0477@skbu.dk::bd955826-7980-4f7f-9117-e24038dd0474" providerId="AD" clId="Web-{36F33D3F-BF9B-ABF1-C71E-B1D5821DEEDE}" dt="2024-10-21T10:58:30.036" v="78" actId="1076"/>
          <ac:picMkLst>
            <pc:docMk/>
            <pc:sldMk cId="3829747094" sldId="260"/>
            <ac:picMk id="5" creationId="{D6F403FF-2F6F-A249-E036-7538417473C2}"/>
          </ac:picMkLst>
        </pc:picChg>
      </pc:sldChg>
      <pc:sldChg chg="addSp delSp modSp new">
        <pc:chgData name="Ann Berit Lauritsen Molleskolen" userId="S::annx0477@skbu.dk::bd955826-7980-4f7f-9117-e24038dd0474" providerId="AD" clId="Web-{36F33D3F-BF9B-ABF1-C71E-B1D5821DEEDE}" dt="2024-10-21T11:01:47.619" v="108" actId="1076"/>
        <pc:sldMkLst>
          <pc:docMk/>
          <pc:sldMk cId="4246096120" sldId="261"/>
        </pc:sldMkLst>
        <pc:spChg chg="mod">
          <ac:chgData name="Ann Berit Lauritsen Molleskolen" userId="S::annx0477@skbu.dk::bd955826-7980-4f7f-9117-e24038dd0474" providerId="AD" clId="Web-{36F33D3F-BF9B-ABF1-C71E-B1D5821DEEDE}" dt="2024-10-21T10:59:21.225" v="100" actId="20577"/>
          <ac:spMkLst>
            <pc:docMk/>
            <pc:sldMk cId="4246096120" sldId="261"/>
            <ac:spMk id="2" creationId="{52556902-A054-74B3-4811-B7FC5F11E1D6}"/>
          </ac:spMkLst>
        </pc:spChg>
        <pc:spChg chg="del mod">
          <ac:chgData name="Ann Berit Lauritsen Molleskolen" userId="S::annx0477@skbu.dk::bd955826-7980-4f7f-9117-e24038dd0474" providerId="AD" clId="Web-{36F33D3F-BF9B-ABF1-C71E-B1D5821DEEDE}" dt="2024-10-21T10:59:24.881" v="103"/>
          <ac:spMkLst>
            <pc:docMk/>
            <pc:sldMk cId="4246096120" sldId="261"/>
            <ac:spMk id="3" creationId="{80259DA3-4001-407B-B010-A41B5B7A59C1}"/>
          </ac:spMkLst>
        </pc:spChg>
        <pc:picChg chg="add mod ord">
          <ac:chgData name="Ann Berit Lauritsen Molleskolen" userId="S::annx0477@skbu.dk::bd955826-7980-4f7f-9117-e24038dd0474" providerId="AD" clId="Web-{36F33D3F-BF9B-ABF1-C71E-B1D5821DEEDE}" dt="2024-10-21T10:59:29.116" v="105" actId="14100"/>
          <ac:picMkLst>
            <pc:docMk/>
            <pc:sldMk cId="4246096120" sldId="261"/>
            <ac:picMk id="4" creationId="{A1A48EC5-763E-DC5C-8DFA-B71C8C3E3BB0}"/>
          </ac:picMkLst>
        </pc:picChg>
        <pc:picChg chg="add mod">
          <ac:chgData name="Ann Berit Lauritsen Molleskolen" userId="S::annx0477@skbu.dk::bd955826-7980-4f7f-9117-e24038dd0474" providerId="AD" clId="Web-{36F33D3F-BF9B-ABF1-C71E-B1D5821DEEDE}" dt="2024-10-21T11:01:47.619" v="108" actId="1076"/>
          <ac:picMkLst>
            <pc:docMk/>
            <pc:sldMk cId="4246096120" sldId="261"/>
            <ac:picMk id="5" creationId="{368F4B46-140F-461F-4E1F-31FE8B07598A}"/>
          </ac:picMkLst>
        </pc:picChg>
      </pc:sldChg>
      <pc:sldChg chg="new">
        <pc:chgData name="Ann Berit Lauritsen Molleskolen" userId="S::annx0477@skbu.dk::bd955826-7980-4f7f-9117-e24038dd0474" providerId="AD" clId="Web-{36F33D3F-BF9B-ABF1-C71E-B1D5821DEEDE}" dt="2024-10-21T11:01:54.667" v="109"/>
        <pc:sldMkLst>
          <pc:docMk/>
          <pc:sldMk cId="3111994604" sldId="26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9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1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6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49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4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10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3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0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  <a:endParaRPr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AE9C44-9DAE-47EA-BF7B-527501938C3F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FC2E3-A69C-4D5E-9D0D-9F10D106B08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Kompas">
            <a:extLst>
              <a:ext uri="{FF2B5EF4-FFF2-40B4-BE49-F238E27FC236}">
                <a16:creationId xmlns:a16="http://schemas.microsoft.com/office/drawing/2014/main" id="{9BCB962D-0240-0717-8649-9F13AE042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8800" err="1">
                <a:solidFill>
                  <a:srgbClr val="FFFFFF"/>
                </a:solidFill>
              </a:rPr>
              <a:t>Opdagelsesrejsende</a:t>
            </a:r>
            <a:endParaRPr lang="en-US" sz="8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42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68DD0-FAAC-2320-6CAF-CAE778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Roald Amundsen</a:t>
            </a:r>
          </a:p>
        </p:txBody>
      </p:sp>
      <p:pic>
        <p:nvPicPr>
          <p:cNvPr id="4" name="Pladsholder til indhold 3" descr="Legends of leadership and management – Roald Amundsen (1872 – 1928)">
            <a:extLst>
              <a:ext uri="{FF2B5EF4-FFF2-40B4-BE49-F238E27FC236}">
                <a16:creationId xmlns:a16="http://schemas.microsoft.com/office/drawing/2014/main" id="{04204F76-E39D-6B58-1A72-7571641AF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993" y="1930039"/>
            <a:ext cx="6648450" cy="3810000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D0960DAF-7D4A-C0C3-750B-B7BF97D4B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655" y="2646218"/>
            <a:ext cx="2382982" cy="23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72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D05C68-B78F-188A-BF09-D0BDDFE40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Ibn </a:t>
            </a:r>
            <a:r>
              <a:rPr lang="da-DK" dirty="0" err="1"/>
              <a:t>Battuta</a:t>
            </a:r>
          </a:p>
        </p:txBody>
      </p:sp>
      <p:pic>
        <p:nvPicPr>
          <p:cNvPr id="4" name="Pladsholder til indhold 3" descr="Was Ibn Battuta the greatest explorer of all time?">
            <a:extLst>
              <a:ext uri="{FF2B5EF4-FFF2-40B4-BE49-F238E27FC236}">
                <a16:creationId xmlns:a16="http://schemas.microsoft.com/office/drawing/2014/main" id="{CC0558A1-7DD7-87A4-4BDF-239030CCC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487" y="2121405"/>
            <a:ext cx="6524625" cy="3676650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2180F73B-3BF6-0BF4-3EB6-1367A2139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27" y="2576945"/>
            <a:ext cx="2355273" cy="23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3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B133D-4E60-48BB-57E6-B97D7F70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Erik den Røde</a:t>
            </a:r>
          </a:p>
        </p:txBody>
      </p:sp>
      <p:pic>
        <p:nvPicPr>
          <p:cNvPr id="4" name="Pladsholder til indhold 3" descr="Hvad blev der af Erik den Røde? | historienet.dk">
            <a:extLst>
              <a:ext uri="{FF2B5EF4-FFF2-40B4-BE49-F238E27FC236}">
                <a16:creationId xmlns:a16="http://schemas.microsoft.com/office/drawing/2014/main" id="{57E3CB09-C80E-D10E-CF00-97813E52F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9107" y="1714789"/>
            <a:ext cx="6282003" cy="4351338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B371B673-BEA7-8C2A-50B6-144BEE74C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637" y="2410691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C03780-4221-F69A-1BC5-E12189FE8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Leif den Lykkelige</a:t>
            </a:r>
          </a:p>
        </p:txBody>
      </p:sp>
      <p:pic>
        <p:nvPicPr>
          <p:cNvPr id="4" name="Pladsholder til indhold 3" descr="Sådan blev vikingerne amerikanere | historienet.dk">
            <a:extLst>
              <a:ext uri="{FF2B5EF4-FFF2-40B4-BE49-F238E27FC236}">
                <a16:creationId xmlns:a16="http://schemas.microsoft.com/office/drawing/2014/main" id="{16A19BF7-3CBC-95BD-358D-76E64FF45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817" y="1714789"/>
            <a:ext cx="6284584" cy="4351338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C607D277-7648-238B-274D-C7AAD11FB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727" y="2493818"/>
            <a:ext cx="2798619" cy="27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55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B37383-3080-A937-8D75-2C7DAC10D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Henrik Søfareren</a:t>
            </a:r>
          </a:p>
        </p:txBody>
      </p:sp>
      <p:pic>
        <p:nvPicPr>
          <p:cNvPr id="4" name="Pladsholder til indhold 3" descr="henrik søfareren - MENNESKETS OPRINDELSE">
            <a:extLst>
              <a:ext uri="{FF2B5EF4-FFF2-40B4-BE49-F238E27FC236}">
                <a16:creationId xmlns:a16="http://schemas.microsoft.com/office/drawing/2014/main" id="{710BDC6A-FE38-9C3C-1453-C4BB004DC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965" y="1715917"/>
            <a:ext cx="4305161" cy="4681589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2BD29E33-AC00-E26C-00DC-2D045E719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346" y="2590801"/>
            <a:ext cx="2923310" cy="293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5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779724-0DBE-7F74-3170-3380EDA40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Jacques Cartier</a:t>
            </a:r>
          </a:p>
        </p:txBody>
      </p:sp>
      <p:pic>
        <p:nvPicPr>
          <p:cNvPr id="4" name="Pladsholder til indhold 3" descr="histoday — 20 april. Over de ontdekkingstochten van Jacques...">
            <a:extLst>
              <a:ext uri="{FF2B5EF4-FFF2-40B4-BE49-F238E27FC236}">
                <a16:creationId xmlns:a16="http://schemas.microsoft.com/office/drawing/2014/main" id="{E80BE073-553F-9D82-0F72-2DB46E130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968" y="1717458"/>
            <a:ext cx="6286500" cy="4124325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96830920-5C52-B737-BB33-739DD283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127" y="2064327"/>
            <a:ext cx="3144982" cy="31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16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57A7A2-FF41-EF85-7B72-23AA741E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Abel </a:t>
            </a:r>
            <a:r>
              <a:rPr lang="da-DK" dirty="0" err="1"/>
              <a:t>Tasman</a:t>
            </a:r>
          </a:p>
        </p:txBody>
      </p:sp>
      <p:pic>
        <p:nvPicPr>
          <p:cNvPr id="4" name="Pladsholder til indhold 3" descr="Abel Tasman - Wikipedia, den frie encyklopædi">
            <a:extLst>
              <a:ext uri="{FF2B5EF4-FFF2-40B4-BE49-F238E27FC236}">
                <a16:creationId xmlns:a16="http://schemas.microsoft.com/office/drawing/2014/main" id="{957B832C-52CC-0C83-9DC3-84AF34AF7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993" y="1704904"/>
            <a:ext cx="5193722" cy="4246417"/>
          </a:xfrm>
        </p:spPr>
      </p:pic>
      <p:pic>
        <p:nvPicPr>
          <p:cNvPr id="5" name="Billede 4" descr="Et billede, der indeholder mønster, sting, sort-hvid&#10;&#10;Beskrivelsen er genereret automatisk">
            <a:extLst>
              <a:ext uri="{FF2B5EF4-FFF2-40B4-BE49-F238E27FC236}">
                <a16:creationId xmlns:a16="http://schemas.microsoft.com/office/drawing/2014/main" id="{58831749-2C69-69B9-4C6C-0BA66724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782" y="2327564"/>
            <a:ext cx="2951019" cy="302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4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81FF8F-DA9E-8B65-B69D-8B2E3A86A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Marco Polo</a:t>
            </a:r>
          </a:p>
        </p:txBody>
      </p:sp>
      <p:pic>
        <p:nvPicPr>
          <p:cNvPr id="4" name="Pladsholder til indhold 3" descr="Why do we remember Marco Polo? | The answer may surprise you.">
            <a:extLst>
              <a:ext uri="{FF2B5EF4-FFF2-40B4-BE49-F238E27FC236}">
                <a16:creationId xmlns:a16="http://schemas.microsoft.com/office/drawing/2014/main" id="{CB9A5386-62FD-32F6-C0FB-84E99FD1E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464" y="1710606"/>
            <a:ext cx="6822468" cy="4351338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CB09C2E8-390B-79BC-EA1A-4CACC5D65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901" y="2723071"/>
            <a:ext cx="2432650" cy="23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05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1E660-ACFD-A995-3112-D0EB9349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Christoffer Colombus</a:t>
            </a:r>
          </a:p>
        </p:txBody>
      </p:sp>
      <p:pic>
        <p:nvPicPr>
          <p:cNvPr id="4" name="Pladsholder til indhold 3" descr="Christopher Columbus Fourth Voyage to the New World Map - HISTORY CRUNCH -  History Articles, Biographies, Infographics, Resources and More">
            <a:extLst>
              <a:ext uri="{FF2B5EF4-FFF2-40B4-BE49-F238E27FC236}">
                <a16:creationId xmlns:a16="http://schemas.microsoft.com/office/drawing/2014/main" id="{A15CAAE7-B38C-2DB1-EE0F-7FB82DD71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544" y="1714789"/>
            <a:ext cx="7735712" cy="4351338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6F2CE325-60B3-CDF9-2E1D-480676853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2438399"/>
            <a:ext cx="282632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54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6734D0-45B1-AA2B-B7BF-4D3A7244D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Vasco da Gama</a:t>
            </a:r>
          </a:p>
        </p:txBody>
      </p:sp>
      <p:pic>
        <p:nvPicPr>
          <p:cNvPr id="4" name="Pladsholder til indhold 3" descr="The Banknotes of Portuguese Explorer Vasco da Gama – Banknote World">
            <a:extLst>
              <a:ext uri="{FF2B5EF4-FFF2-40B4-BE49-F238E27FC236}">
                <a16:creationId xmlns:a16="http://schemas.microsoft.com/office/drawing/2014/main" id="{DC122BC3-0F60-AA99-6D8D-A724FA874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426" y="1734120"/>
            <a:ext cx="6663293" cy="3772347"/>
          </a:xfrm>
        </p:spPr>
      </p:pic>
      <p:pic>
        <p:nvPicPr>
          <p:cNvPr id="5" name="Billede 4" descr="Et billede, der indeholder mønster, sting, sort-hvid&#10;&#10;Beskrivelsen er genereret automatisk">
            <a:extLst>
              <a:ext uri="{FF2B5EF4-FFF2-40B4-BE49-F238E27FC236}">
                <a16:creationId xmlns:a16="http://schemas.microsoft.com/office/drawing/2014/main" id="{D6F403FF-2F6F-A249-E036-753841747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873" y="2050473"/>
            <a:ext cx="2687783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4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556902-A054-74B3-4811-B7FC5F11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Ferdinand </a:t>
            </a:r>
            <a:r>
              <a:rPr lang="da-DK" dirty="0" err="1"/>
              <a:t>Magellan</a:t>
            </a:r>
          </a:p>
        </p:txBody>
      </p:sp>
      <p:pic>
        <p:nvPicPr>
          <p:cNvPr id="4" name="Pladsholder til indhold 3" descr="Ferdinand Magellan's Fatal Voyage Of Discovery: Story, Timeline &amp;amp; Facts  | HistoryExtra">
            <a:extLst>
              <a:ext uri="{FF2B5EF4-FFF2-40B4-BE49-F238E27FC236}">
                <a16:creationId xmlns:a16="http://schemas.microsoft.com/office/drawing/2014/main" id="{A1A48EC5-763E-DC5C-8DFA-B71C8C3E3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181" y="1969525"/>
            <a:ext cx="6598365" cy="3703320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368F4B46-140F-461F-4E1F-31FE8B075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2341417"/>
            <a:ext cx="2895601" cy="29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9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76BC4-9719-571D-D4AB-F4B4DA828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James Cook</a:t>
            </a:r>
          </a:p>
        </p:txBody>
      </p:sp>
      <p:pic>
        <p:nvPicPr>
          <p:cNvPr id="4" name="Pladsholder til indhold 3" descr="Great British Explorers: James Cook | Army Cadets UK">
            <a:extLst>
              <a:ext uri="{FF2B5EF4-FFF2-40B4-BE49-F238E27FC236}">
                <a16:creationId xmlns:a16="http://schemas.microsoft.com/office/drawing/2014/main" id="{4BC54557-24CD-F5AA-DAB2-56673080B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4812" y="2084417"/>
            <a:ext cx="6404829" cy="3359301"/>
          </a:xfrm>
        </p:spPr>
      </p:pic>
      <p:pic>
        <p:nvPicPr>
          <p:cNvPr id="5" name="Billede 4" descr="Et billede, der indeholder mønster, sting, sort-hvid&#10;&#10;Beskrivelsen er genereret automatisk">
            <a:extLst>
              <a:ext uri="{FF2B5EF4-FFF2-40B4-BE49-F238E27FC236}">
                <a16:creationId xmlns:a16="http://schemas.microsoft.com/office/drawing/2014/main" id="{DEFCD8D2-C40A-8FF6-3044-1C7AC112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543" y="2536166"/>
            <a:ext cx="2562046" cy="246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9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F6A2C-C8D8-9951-0695-F4392BEE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Hernán</a:t>
            </a:r>
            <a:r>
              <a:rPr lang="da-DK" dirty="0"/>
              <a:t> </a:t>
            </a:r>
            <a:r>
              <a:rPr lang="da-DK" dirty="0" err="1"/>
              <a:t>Cortés</a:t>
            </a:r>
          </a:p>
        </p:txBody>
      </p:sp>
      <p:pic>
        <p:nvPicPr>
          <p:cNvPr id="4" name="Pladsholder til indhold 3" descr="11 Reasons Why Hernan Cortes Was The Absolute Worst">
            <a:extLst>
              <a:ext uri="{FF2B5EF4-FFF2-40B4-BE49-F238E27FC236}">
                <a16:creationId xmlns:a16="http://schemas.microsoft.com/office/drawing/2014/main" id="{151F8B4B-9F6D-F3CE-9562-738A6D3BD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243" y="1710606"/>
            <a:ext cx="6447098" cy="3862508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9A66BFA0-7A9F-F205-DF7E-649A070F3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430" y="2234241"/>
            <a:ext cx="2835216" cy="282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95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FBDC86-3537-E87F-863D-AAC1685A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5343"/>
            <a:ext cx="10515600" cy="979199"/>
          </a:xfrm>
        </p:spPr>
        <p:txBody>
          <a:bodyPr/>
          <a:lstStyle/>
          <a:p>
            <a:r>
              <a:rPr lang="da-DK" dirty="0">
                <a:latin typeface="Aptos Display"/>
              </a:rPr>
              <a:t>Francisco </a:t>
            </a:r>
            <a:r>
              <a:rPr lang="da-DK" dirty="0" err="1">
                <a:latin typeface="Aptos Display"/>
              </a:rPr>
              <a:t>Pizarro</a:t>
            </a:r>
          </a:p>
          <a:p>
            <a:endParaRPr lang="da-DK" sz="2200" b="1" dirty="0">
              <a:latin typeface="Aptos"/>
            </a:endParaRPr>
          </a:p>
        </p:txBody>
      </p:sp>
      <p:pic>
        <p:nvPicPr>
          <p:cNvPr id="4" name="Pladsholder til indhold 3" descr="Francisco Pizarro | Biography, Accomplishments, &amp; Facts | Britannica">
            <a:extLst>
              <a:ext uri="{FF2B5EF4-FFF2-40B4-BE49-F238E27FC236}">
                <a16:creationId xmlns:a16="http://schemas.microsoft.com/office/drawing/2014/main" id="{66CEBD6D-C835-45EB-B46C-1AA70109D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818" y="2024424"/>
            <a:ext cx="6400800" cy="3607378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97F276C1-A951-F8F4-0287-12DB1D289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9545" y="2507672"/>
            <a:ext cx="2632365" cy="263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37A75-18F4-5F24-AFC8-12779ABA5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David </a:t>
            </a:r>
            <a:r>
              <a:rPr lang="da-DK" dirty="0" err="1"/>
              <a:t>Livingstone</a:t>
            </a:r>
          </a:p>
        </p:txBody>
      </p:sp>
      <p:pic>
        <p:nvPicPr>
          <p:cNvPr id="4" name="Pladsholder til indhold 3" descr="David Livingstone | Biography, Expeditions, &amp; Facts | Britannica">
            <a:extLst>
              <a:ext uri="{FF2B5EF4-FFF2-40B4-BE49-F238E27FC236}">
                <a16:creationId xmlns:a16="http://schemas.microsoft.com/office/drawing/2014/main" id="{472823D7-D31B-F725-C777-D2E163E75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4508"/>
            <a:ext cx="5652654" cy="4242954"/>
          </a:xfrm>
        </p:spPr>
      </p:pic>
      <p:pic>
        <p:nvPicPr>
          <p:cNvPr id="5" name="Billede 4" descr="Et billede, der indeholder mønster, sting, stof, sort-hvid&#10;&#10;Beskrivelsen er genereret automatisk">
            <a:extLst>
              <a:ext uri="{FF2B5EF4-FFF2-40B4-BE49-F238E27FC236}">
                <a16:creationId xmlns:a16="http://schemas.microsoft.com/office/drawing/2014/main" id="{B4FA6F94-03B6-C136-1E30-DEC671203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745" y="2840183"/>
            <a:ext cx="2493819" cy="256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2461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ont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9D7F603D5EEB646A6D825971A275602" ma:contentTypeVersion="18" ma:contentTypeDescription="Opret et nyt dokument." ma:contentTypeScope="" ma:versionID="6f98fb0f669967f9f7d2918f31be16cc">
  <xsd:schema xmlns:xsd="http://www.w3.org/2001/XMLSchema" xmlns:xs="http://www.w3.org/2001/XMLSchema" xmlns:p="http://schemas.microsoft.com/office/2006/metadata/properties" xmlns:ns2="04fb2254-7cdd-4ada-9e51-555680f3f508" xmlns:ns3="008ecd24-87ac-4a1e-adee-bfc44e157b01" targetNamespace="http://schemas.microsoft.com/office/2006/metadata/properties" ma:root="true" ma:fieldsID="16392938bce24a4af1a2ccfb75dc07af" ns2:_="" ns3:_="">
    <xsd:import namespace="04fb2254-7cdd-4ada-9e51-555680f3f508"/>
    <xsd:import namespace="008ecd24-87ac-4a1e-adee-bfc44e157b0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b2254-7cdd-4ada-9e51-555680f3f5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99abb5-80b8-43ad-b87a-b59a0fe531ca}" ma:internalName="TaxCatchAll" ma:showField="CatchAllData" ma:web="04fb2254-7cdd-4ada-9e51-555680f3f5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ecd24-87ac-4a1e-adee-bfc44e157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d5312d27-7442-4d87-b56d-e28ff71247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4fb2254-7cdd-4ada-9e51-555680f3f508" xsi:nil="true"/>
    <lcf76f155ced4ddcb4097134ff3c332f xmlns="008ecd24-87ac-4a1e-adee-bfc44e157b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3B6C532-BBAE-4DB8-B8E4-CA6AD79A9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fb2254-7cdd-4ada-9e51-555680f3f508"/>
    <ds:schemaRef ds:uri="008ecd24-87ac-4a1e-adee-bfc44e157b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8E450E-A380-40D9-B25A-A8E468A242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40A49E-C38D-4257-B69D-99562054C7C2}">
  <ds:schemaRefs>
    <ds:schemaRef ds:uri="http://schemas.microsoft.com/office/2006/metadata/properties"/>
    <ds:schemaRef ds:uri="http://schemas.microsoft.com/office/infopath/2007/PartnerControls"/>
    <ds:schemaRef ds:uri="04fb2254-7cdd-4ada-9e51-555680f3f508"/>
    <ds:schemaRef ds:uri="008ecd24-87ac-4a1e-adee-bfc44e157b0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17" baseType="lpstr">
      <vt:lpstr>Kontortema</vt:lpstr>
      <vt:lpstr>Opdagelsesrejsende</vt:lpstr>
      <vt:lpstr>Marco Polo</vt:lpstr>
      <vt:lpstr>Christoffer Colombus</vt:lpstr>
      <vt:lpstr>Vasco da Gama</vt:lpstr>
      <vt:lpstr>Ferdinand Magellan</vt:lpstr>
      <vt:lpstr>James Cook</vt:lpstr>
      <vt:lpstr>Hernán Cortés</vt:lpstr>
      <vt:lpstr>Francisco Pizarro </vt:lpstr>
      <vt:lpstr>David Livingstone</vt:lpstr>
      <vt:lpstr>Roald Amundsen</vt:lpstr>
      <vt:lpstr>Ibn Battuta</vt:lpstr>
      <vt:lpstr>Erik den Røde</vt:lpstr>
      <vt:lpstr>Leif den Lykkelige</vt:lpstr>
      <vt:lpstr>Henrik Søfareren</vt:lpstr>
      <vt:lpstr>Jacques Cartier</vt:lpstr>
      <vt:lpstr>Abel Tasman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139</cp:revision>
  <dcterms:created xsi:type="dcterms:W3CDTF">2024-10-21T10:45:28Z</dcterms:created>
  <dcterms:modified xsi:type="dcterms:W3CDTF">2024-10-22T04:57:06Z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0x01010089D7F603D5EEB646A6D825971A275602</vt:lpwstr>
  </property>
  <property fmtid="{D5CDD505-2E9C-101B-9397-08002B2CF9AE}" pid="3" name="MediaServiceImageTags">
    <vt:lpwstr/>
  </property>
</Properties>
</file>