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88265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8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0000" y="1444523"/>
            <a:ext cx="7620000" cy="307293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70000" y="4635956"/>
            <a:ext cx="7620000" cy="2131027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7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2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270750" y="469929"/>
            <a:ext cx="2190750" cy="748005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98500" y="469929"/>
            <a:ext cx="6445250" cy="7480051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83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34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208" y="2200498"/>
            <a:ext cx="8763000" cy="367157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3208" y="5906811"/>
            <a:ext cx="8763000" cy="193079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66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98500" y="2349647"/>
            <a:ext cx="4318000" cy="56003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43500" y="2349647"/>
            <a:ext cx="4318000" cy="56003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61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23" y="469931"/>
            <a:ext cx="8763000" cy="170604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9824" y="2163719"/>
            <a:ext cx="4298156" cy="106040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99824" y="3224124"/>
            <a:ext cx="4298156" cy="47422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143501" y="2163719"/>
            <a:ext cx="4319323" cy="106040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143501" y="3224124"/>
            <a:ext cx="4319323" cy="47422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846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528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24" y="588433"/>
            <a:ext cx="3276864" cy="20595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9323" y="1270854"/>
            <a:ext cx="5143500" cy="62725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99824" y="2647950"/>
            <a:ext cx="3276864" cy="490565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106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24" y="588433"/>
            <a:ext cx="3276864" cy="20595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319323" y="1270854"/>
            <a:ext cx="5143500" cy="627253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99824" y="2647950"/>
            <a:ext cx="3276864" cy="490565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54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8500" y="469931"/>
            <a:ext cx="8763000" cy="170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8500" y="2349647"/>
            <a:ext cx="8763000" cy="560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98500" y="8180860"/>
            <a:ext cx="2286000" cy="46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C5DA-5F3B-4A04-B77E-802C54169BE5}" type="datetimeFigureOut">
              <a:rPr lang="da-DK" smtClean="0"/>
              <a:t>14-04-2015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65500" y="8180860"/>
            <a:ext cx="3429000" cy="46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7175500" y="8180860"/>
            <a:ext cx="2286000" cy="46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C310-590F-42CF-A515-65923C47AC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9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371600" y="165100"/>
            <a:ext cx="8001000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2500" smtClean="0">
                <a:solidFill>
                  <a:srgbClr val="000000"/>
                </a:solidFill>
                <a:latin typeface="Arial - 43"/>
              </a:rPr>
              <a:t>STOP-MOTION-CYKEL-FILM </a:t>
            </a:r>
            <a:endParaRPr lang="da-DK" sz="2500">
              <a:solidFill>
                <a:srgbClr val="000000"/>
              </a:solidFill>
              <a:latin typeface="Arial - 43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8255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4766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41300" y="228600"/>
            <a:ext cx="9779000" cy="72943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GODE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RÅD</a:t>
            </a:r>
          </a:p>
          <a:p>
            <a:endParaRPr lang="da-DK" sz="3600" dirty="0" smtClean="0">
              <a:solidFill>
                <a:srgbClr val="000000"/>
              </a:solidFill>
              <a:latin typeface="Arial - 36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Flyt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kun de løse dele lidt ad gangen mellem hvert billede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 smtClean="0">
              <a:solidFill>
                <a:srgbClr val="000000"/>
              </a:solidFill>
              <a:latin typeface="Arial - 36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Hvis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I laver taleboble, skal I tage 10-15 billeder oveni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hinanden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 smtClean="0">
              <a:solidFill>
                <a:srgbClr val="000000"/>
              </a:solidFill>
              <a:latin typeface="Arial - 36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Kameraet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skal flyttes 3-4 gange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 smtClean="0">
              <a:solidFill>
                <a:srgbClr val="000000"/>
              </a:solidFill>
              <a:latin typeface="Arial - 36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Brug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faste dele til at holde fokus med kameraet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.</a:t>
            </a:r>
          </a:p>
          <a:p>
            <a:endParaRPr lang="da-DK" sz="36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57698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54000" y="266700"/>
            <a:ext cx="542747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Film-fremvisning</a:t>
            </a:r>
            <a:endParaRPr lang="da-DK" sz="36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7579" y="-212725"/>
            <a:ext cx="4851146" cy="7766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7598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304800" y="317500"/>
            <a:ext cx="9715500" cy="50783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I dag skal I to og to lave en stop-motion-film.</a:t>
            </a:r>
          </a:p>
          <a:p>
            <a:endParaRPr lang="da-DK" sz="36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I 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skal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:</a:t>
            </a:r>
          </a:p>
          <a:p>
            <a:endParaRPr lang="da-DK" sz="36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* lave en kulisse - en baggrund.</a:t>
            </a:r>
          </a:p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* lave figurer og ting, der skal med i filmen</a:t>
            </a:r>
          </a:p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* lære at bruge </a:t>
            </a:r>
            <a:r>
              <a:rPr lang="da-DK" sz="3600" dirty="0" err="1" smtClean="0">
                <a:solidFill>
                  <a:srgbClr val="000000"/>
                </a:solidFill>
                <a:latin typeface="Arial - 36"/>
              </a:rPr>
              <a:t>app'en</a:t>
            </a:r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 "Film-X animation"</a:t>
            </a:r>
          </a:p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* optage filmen</a:t>
            </a:r>
          </a:p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* se filmene</a:t>
            </a:r>
            <a:endParaRPr lang="da-DK" sz="36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8942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7800" y="139700"/>
            <a:ext cx="9341768" cy="55092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1. blok: KULISSEN / BAGGRUNDEN LAVES.</a:t>
            </a:r>
          </a:p>
          <a:p>
            <a:endParaRPr lang="da-DK" sz="32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I </a:t>
            </a:r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skal bruge: </a:t>
            </a:r>
          </a:p>
          <a:p>
            <a:endParaRPr lang="da-DK" sz="32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* </a:t>
            </a:r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saks + lim + farveblyanter + tusser</a:t>
            </a:r>
          </a:p>
          <a:p>
            <a:endParaRPr lang="da-DK" sz="32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* </a:t>
            </a:r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klippeark med skabeloner</a:t>
            </a:r>
          </a:p>
          <a:p>
            <a:endParaRPr lang="da-DK" sz="32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* </a:t>
            </a:r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billeder af jer selv</a:t>
            </a:r>
          </a:p>
          <a:p>
            <a:endParaRPr lang="da-DK" sz="32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* </a:t>
            </a:r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papir-bane</a:t>
            </a:r>
            <a:endParaRPr lang="da-DK" sz="32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72018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317500" y="190500"/>
            <a:ext cx="714819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600" dirty="0" smtClean="0">
                <a:solidFill>
                  <a:srgbClr val="000000"/>
                </a:solidFill>
                <a:latin typeface="Arial - 36"/>
              </a:rPr>
              <a:t>KULISSEN SKAL SE SÅDAN UD: </a:t>
            </a:r>
            <a:endParaRPr lang="da-DK" sz="36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Billed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938"/>
            <a:ext cx="10160000" cy="3358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Lige forbindelse 3"/>
          <p:cNvCxnSpPr/>
          <p:nvPr/>
        </p:nvCxnSpPr>
        <p:spPr>
          <a:xfrm flipV="1">
            <a:off x="3879276" y="1994281"/>
            <a:ext cx="0" cy="1203706"/>
          </a:xfrm>
          <a:prstGeom prst="line">
            <a:avLst/>
          </a:prstGeom>
          <a:ln w="76200" cap="sq" cmpd="sng" algn="ctr">
            <a:solidFill>
              <a:srgbClr val="32CD32"/>
            </a:solidFill>
            <a:prstDash val="dot"/>
            <a:miter lim="800000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/>
          <p:cNvCxnSpPr/>
          <p:nvPr/>
        </p:nvCxnSpPr>
        <p:spPr>
          <a:xfrm flipV="1">
            <a:off x="6584823" y="1994281"/>
            <a:ext cx="0" cy="1811020"/>
          </a:xfrm>
          <a:prstGeom prst="line">
            <a:avLst/>
          </a:prstGeom>
          <a:ln w="76200" cap="sq" cmpd="sng" algn="ctr">
            <a:solidFill>
              <a:srgbClr val="32CD32"/>
            </a:solidFill>
            <a:prstDash val="dot"/>
            <a:miter lim="800000"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8" y="2230972"/>
            <a:ext cx="1936242" cy="1976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Billed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197100"/>
            <a:ext cx="1810688" cy="2010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Billed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362200"/>
            <a:ext cx="599694" cy="860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Billed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2921000"/>
            <a:ext cx="2377948" cy="100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Kombinationstegning 5"/>
          <p:cNvSpPr/>
          <p:nvPr/>
        </p:nvSpPr>
        <p:spPr>
          <a:xfrm>
            <a:off x="5094957" y="3219159"/>
            <a:ext cx="109425" cy="410341"/>
          </a:xfrm>
          <a:custGeom>
            <a:avLst/>
            <a:gdLst/>
            <a:ahLst/>
            <a:cxnLst/>
            <a:rect l="0" t="0" r="0" b="0"/>
            <a:pathLst>
              <a:path w="109425" h="410341">
                <a:moveTo>
                  <a:pt x="0" y="0"/>
                </a:moveTo>
                <a:lnTo>
                  <a:pt x="109424" y="0"/>
                </a:lnTo>
                <a:lnTo>
                  <a:pt x="109424" y="410340"/>
                </a:lnTo>
                <a:lnTo>
                  <a:pt x="0" y="410340"/>
                </a:lnTo>
                <a:close/>
              </a:path>
            </a:pathLst>
          </a:custGeom>
          <a:solidFill>
            <a:srgbClr val="282828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/>
          <p:cNvSpPr txBox="1"/>
          <p:nvPr/>
        </p:nvSpPr>
        <p:spPr>
          <a:xfrm>
            <a:off x="266700" y="177800"/>
            <a:ext cx="7927752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a-DK" sz="3200" dirty="0" smtClean="0">
                <a:solidFill>
                  <a:srgbClr val="000000"/>
                </a:solidFill>
                <a:latin typeface="Arial - 36"/>
              </a:rPr>
              <a:t>I skal lave / vælge figurer og rekvisitter</a:t>
            </a:r>
            <a:endParaRPr lang="da-DK" sz="32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43819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1600"/>
            <a:ext cx="8127873" cy="5283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Billed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965200"/>
            <a:ext cx="559816" cy="659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5957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"/>
            <a:ext cx="7810500" cy="585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4156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52400"/>
            <a:ext cx="4781423" cy="7118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Billed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-139700"/>
            <a:ext cx="5296662" cy="7085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3907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38100"/>
            <a:ext cx="7810500" cy="585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2518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</Words>
  <Application>Microsoft Office PowerPoint</Application>
  <PresentationFormat>Brugerdefineret</PresentationFormat>
  <Paragraphs>33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Calibri</vt:lpstr>
      <vt:lpstr>Arial - 36</vt:lpstr>
      <vt:lpstr>Arial - 43</vt:lpstr>
      <vt:lpstr>Calibri Light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</dc:creator>
  <cp:lastModifiedBy>Ann Berit Lauritsen</cp:lastModifiedBy>
  <cp:revision>2</cp:revision>
  <dcterms:created xsi:type="dcterms:W3CDTF">2015-04-14T20:00:55Z</dcterms:created>
  <dcterms:modified xsi:type="dcterms:W3CDTF">2015-04-14T20:05:04Z</dcterms:modified>
</cp:coreProperties>
</file>