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transition spd="slow" advClick="0" advTm="3000">
    <p:push dir="u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dog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379909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mon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9522081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sine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156803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kommer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8757861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778380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mod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522534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selv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452630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bliver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1048457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den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4225702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min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612775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over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485745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nej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2862654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været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38235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dem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911474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mig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4500332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også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16392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ville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9227562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dag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876277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men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1108908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mere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922271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under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4314193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alt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366351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stor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57036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med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941905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skulle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1012130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dig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5420412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ned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217235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skal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8967617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sidste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5327715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det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1376581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ærd at citer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TM03457503[[fn=Værd at citere]]</Template>
  <TotalTime>9</TotalTime>
  <Words>30</Words>
  <Application>Microsoft Office PowerPoint</Application>
  <PresentationFormat>Widescreen</PresentationFormat>
  <Paragraphs>30</Paragraphs>
  <Slides>30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30</vt:i4>
      </vt:variant>
    </vt:vector>
  </HeadingPairs>
  <TitlesOfParts>
    <vt:vector size="33" baseType="lpstr">
      <vt:lpstr>Century Gothic</vt:lpstr>
      <vt:lpstr>Wingdings 2</vt:lpstr>
      <vt:lpstr>Værd at citere</vt:lpstr>
      <vt:lpstr>dog</vt:lpstr>
      <vt:lpstr>nej</vt:lpstr>
      <vt:lpstr>stor</vt:lpstr>
      <vt:lpstr>skulle</vt:lpstr>
      <vt:lpstr>dig</vt:lpstr>
      <vt:lpstr>ned</vt:lpstr>
      <vt:lpstr>skal</vt:lpstr>
      <vt:lpstr>sidste</vt:lpstr>
      <vt:lpstr>det</vt:lpstr>
      <vt:lpstr>mon</vt:lpstr>
      <vt:lpstr>sine</vt:lpstr>
      <vt:lpstr>kommer</vt:lpstr>
      <vt:lpstr>der</vt:lpstr>
      <vt:lpstr>mod</vt:lpstr>
      <vt:lpstr>selv</vt:lpstr>
      <vt:lpstr>bliver</vt:lpstr>
      <vt:lpstr>den</vt:lpstr>
      <vt:lpstr>min</vt:lpstr>
      <vt:lpstr>over</vt:lpstr>
      <vt:lpstr>været</vt:lpstr>
      <vt:lpstr>dem</vt:lpstr>
      <vt:lpstr>mig</vt:lpstr>
      <vt:lpstr>også</vt:lpstr>
      <vt:lpstr>ville</vt:lpstr>
      <vt:lpstr>dag</vt:lpstr>
      <vt:lpstr>men</vt:lpstr>
      <vt:lpstr>mere</vt:lpstr>
      <vt:lpstr>under</vt:lpstr>
      <vt:lpstr>alt</vt:lpstr>
      <vt:lpstr>med</vt:lpstr>
    </vt:vector>
  </TitlesOfParts>
  <Company>Skanderborg Kommune UNV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</dc:title>
  <dc:creator>Ann Berit Lauritsen</dc:creator>
  <cp:lastModifiedBy>Ann Berit Lauritsen</cp:lastModifiedBy>
  <cp:revision>3</cp:revision>
  <dcterms:created xsi:type="dcterms:W3CDTF">2017-05-01T16:06:16Z</dcterms:created>
  <dcterms:modified xsi:type="dcterms:W3CDTF">2017-05-01T16:22:11Z</dcterms:modified>
</cp:coreProperties>
</file>