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 advClick="0" advTm="3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transition spd="slow" advClick="0" advTm="3000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til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379909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hvor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952208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du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15680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for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875786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små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78380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hvis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52253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52630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fin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104845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422570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12775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da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485745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ikke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654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fik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38235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sig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11474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hvad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50033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at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16392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far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922756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når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8762779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hjem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108908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af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922271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end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4314193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nok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36635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er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570366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smtClean="0"/>
              <a:t>være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4190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fri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1012130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tid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5420412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igen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21723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en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8967617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fra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327715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sz="9600" dirty="0" smtClean="0"/>
              <a:t>som</a:t>
            </a:r>
            <a:endParaRPr lang="da-DK" sz="9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1376581"/>
      </p:ext>
    </p:extLst>
  </p:cSld>
  <p:clrMapOvr>
    <a:masterClrMapping/>
  </p:clrMapOvr>
  <p:transition spd="slow" advClick="0" advTm="3000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ærd at citer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TM03457503[[fn=Værd at citere]]</Template>
  <TotalTime>17</TotalTime>
  <Words>30</Words>
  <Application>Microsoft Office PowerPoint</Application>
  <PresentationFormat>Widescreen</PresentationFormat>
  <Paragraphs>30</Paragraphs>
  <Slides>30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30</vt:i4>
      </vt:variant>
    </vt:vector>
  </HeadingPairs>
  <TitlesOfParts>
    <vt:vector size="33" baseType="lpstr">
      <vt:lpstr>Century Gothic</vt:lpstr>
      <vt:lpstr>Wingdings 2</vt:lpstr>
      <vt:lpstr>Værd at citere</vt:lpstr>
      <vt:lpstr>til</vt:lpstr>
      <vt:lpstr>ikke</vt:lpstr>
      <vt:lpstr>er</vt:lpstr>
      <vt:lpstr>fri</vt:lpstr>
      <vt:lpstr>tid</vt:lpstr>
      <vt:lpstr>igen</vt:lpstr>
      <vt:lpstr>en</vt:lpstr>
      <vt:lpstr>fra</vt:lpstr>
      <vt:lpstr>som</vt:lpstr>
      <vt:lpstr>hvor</vt:lpstr>
      <vt:lpstr>du</vt:lpstr>
      <vt:lpstr>for</vt:lpstr>
      <vt:lpstr>små</vt:lpstr>
      <vt:lpstr>hvis</vt:lpstr>
      <vt:lpstr>de</vt:lpstr>
      <vt:lpstr>fin</vt:lpstr>
      <vt:lpstr>sin</vt:lpstr>
      <vt:lpstr>hver</vt:lpstr>
      <vt:lpstr>da</vt:lpstr>
      <vt:lpstr>fik</vt:lpstr>
      <vt:lpstr>sig</vt:lpstr>
      <vt:lpstr>hvad</vt:lpstr>
      <vt:lpstr>at</vt:lpstr>
      <vt:lpstr>far</vt:lpstr>
      <vt:lpstr>når</vt:lpstr>
      <vt:lpstr>hjem</vt:lpstr>
      <vt:lpstr>af</vt:lpstr>
      <vt:lpstr>end</vt:lpstr>
      <vt:lpstr>nok</vt:lpstr>
      <vt:lpstr>være</vt:lpstr>
    </vt:vector>
  </TitlesOfParts>
  <Company>Skanderborg Kommune UNV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</dc:title>
  <dc:creator>Ann Berit Lauritsen</dc:creator>
  <cp:lastModifiedBy>Ann Berit Lauritsen</cp:lastModifiedBy>
  <cp:revision>7</cp:revision>
  <dcterms:created xsi:type="dcterms:W3CDTF">2017-05-01T16:06:16Z</dcterms:created>
  <dcterms:modified xsi:type="dcterms:W3CDTF">2017-05-01T16:28:12Z</dcterms:modified>
</cp:coreProperties>
</file>