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varScale="1">
        <p:scale>
          <a:sx n="89" d="100"/>
          <a:sy n="89" d="100"/>
        </p:scale>
        <p:origin x="23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3D3D2103-CC13-497A-AF08-D4C99069F4E3}" type="datetimeFigureOut">
              <a:rPr lang="da-DK" smtClean="0"/>
              <a:t>18-02-2018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119692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3D2103-CC13-497A-AF08-D4C99069F4E3}" type="datetimeFigureOut">
              <a:rPr lang="da-DK" smtClean="0"/>
              <a:t>18-02-2018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377430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3D2103-CC13-497A-AF08-D4C99069F4E3}" type="datetimeFigureOut">
              <a:rPr lang="da-DK" smtClean="0"/>
              <a:t>18-02-2018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42195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3D2103-CC13-497A-AF08-D4C99069F4E3}" type="datetimeFigureOut">
              <a:rPr lang="da-DK" smtClean="0"/>
              <a:t>18-02-2018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25780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3D3D2103-CC13-497A-AF08-D4C99069F4E3}" type="datetimeFigureOut">
              <a:rPr lang="da-DK" smtClean="0"/>
              <a:t>18-02-2018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269694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D3D2103-CC13-497A-AF08-D4C99069F4E3}" type="datetimeFigureOut">
              <a:rPr lang="da-DK" smtClean="0"/>
              <a:t>18-02-2018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187801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D3D2103-CC13-497A-AF08-D4C99069F4E3}" type="datetimeFigureOut">
              <a:rPr lang="da-DK" smtClean="0"/>
              <a:t>18-02-2018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381595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3D3D2103-CC13-497A-AF08-D4C99069F4E3}" type="datetimeFigureOut">
              <a:rPr lang="da-DK" smtClean="0"/>
              <a:t>18-02-2018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294904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D3D2103-CC13-497A-AF08-D4C99069F4E3}" type="datetimeFigureOut">
              <a:rPr lang="da-DK" smtClean="0"/>
              <a:t>18-02-2018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31211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3D3D2103-CC13-497A-AF08-D4C99069F4E3}" type="datetimeFigureOut">
              <a:rPr lang="da-DK" smtClean="0"/>
              <a:t>18-02-2018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259355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3D3D2103-CC13-497A-AF08-D4C99069F4E3}" type="datetimeFigureOut">
              <a:rPr lang="da-DK" smtClean="0"/>
              <a:t>18-02-2018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B56A4AA-DCDA-472D-8CDD-589EDD7CEB2E}" type="slidenum">
              <a:rPr lang="da-DK" smtClean="0"/>
              <a:t>‹nr.›</a:t>
            </a:fld>
            <a:endParaRPr lang="da-DK"/>
          </a:p>
        </p:txBody>
      </p:sp>
    </p:spTree>
    <p:extLst>
      <p:ext uri="{BB962C8B-B14F-4D97-AF65-F5344CB8AC3E}">
        <p14:creationId xmlns:p14="http://schemas.microsoft.com/office/powerpoint/2010/main" val="323857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D2103-CC13-497A-AF08-D4C99069F4E3}" type="datetimeFigureOut">
              <a:rPr lang="da-DK" smtClean="0"/>
              <a:t>18-02-2018</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6A4AA-DCDA-472D-8CDD-589EDD7CEB2E}" type="slidenum">
              <a:rPr lang="da-DK" smtClean="0"/>
              <a:t>‹nr.›</a:t>
            </a:fld>
            <a:endParaRPr lang="da-DK"/>
          </a:p>
        </p:txBody>
      </p:sp>
    </p:spTree>
    <p:extLst>
      <p:ext uri="{BB962C8B-B14F-4D97-AF65-F5344CB8AC3E}">
        <p14:creationId xmlns:p14="http://schemas.microsoft.com/office/powerpoint/2010/main" val="407378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44770" y="2042319"/>
            <a:ext cx="9144000" cy="2387600"/>
          </a:xfrm>
        </p:spPr>
        <p:txBody>
          <a:bodyPr>
            <a:noAutofit/>
          </a:bodyPr>
          <a:lstStyle/>
          <a:p>
            <a:r>
              <a:rPr lang="da-DK" sz="19900" dirty="0" smtClean="0"/>
              <a:t>Anslag</a:t>
            </a:r>
            <a:endParaRPr lang="da-DK" sz="19900" dirty="0"/>
          </a:p>
        </p:txBody>
      </p:sp>
      <p:sp>
        <p:nvSpPr>
          <p:cNvPr id="3" name="Undertitel 2"/>
          <p:cNvSpPr>
            <a:spLocks noGrp="1"/>
          </p:cNvSpPr>
          <p:nvPr>
            <p:ph type="subTitle" idx="1"/>
          </p:nvPr>
        </p:nvSpPr>
        <p:spPr/>
        <p:txBody>
          <a:bodyPr/>
          <a:lstStyle/>
          <a:p>
            <a:endParaRPr lang="da-DK" dirty="0"/>
          </a:p>
        </p:txBody>
      </p:sp>
    </p:spTree>
    <p:extLst>
      <p:ext uri="{BB962C8B-B14F-4D97-AF65-F5344CB8AC3E}">
        <p14:creationId xmlns:p14="http://schemas.microsoft.com/office/powerpoint/2010/main" val="250986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98740" y="638355"/>
            <a:ext cx="10627743" cy="2123658"/>
          </a:xfrm>
          <a:prstGeom prst="rect">
            <a:avLst/>
          </a:prstGeom>
          <a:noFill/>
        </p:spPr>
        <p:txBody>
          <a:bodyPr wrap="square" rtlCol="0">
            <a:spAutoFit/>
          </a:bodyPr>
          <a:lstStyle/>
          <a:p>
            <a:r>
              <a:rPr lang="da-DK" sz="4400" dirty="0" smtClean="0"/>
              <a:t>Anslaget er begyndelsen på en historie.</a:t>
            </a:r>
          </a:p>
          <a:p>
            <a:endParaRPr lang="da-DK" sz="4400" dirty="0"/>
          </a:p>
          <a:p>
            <a:r>
              <a:rPr lang="da-DK" sz="4400" dirty="0" smtClean="0"/>
              <a:t>Anslaget skaber forventninger hos læseren</a:t>
            </a:r>
            <a:r>
              <a:rPr lang="da-DK" dirty="0" smtClean="0"/>
              <a:t>.</a:t>
            </a:r>
            <a:endParaRPr lang="da-DK" dirty="0"/>
          </a:p>
        </p:txBody>
      </p:sp>
      <p:pic>
        <p:nvPicPr>
          <p:cNvPr id="3" name="Billede 2"/>
          <p:cNvPicPr>
            <a:picLocks noChangeAspect="1"/>
          </p:cNvPicPr>
          <p:nvPr/>
        </p:nvPicPr>
        <p:blipFill>
          <a:blip r:embed="rId2"/>
          <a:stretch>
            <a:fillRect/>
          </a:stretch>
        </p:blipFill>
        <p:spPr>
          <a:xfrm>
            <a:off x="8616081" y="3230322"/>
            <a:ext cx="1895475" cy="2657475"/>
          </a:xfrm>
          <a:prstGeom prst="rect">
            <a:avLst/>
          </a:prstGeom>
        </p:spPr>
      </p:pic>
    </p:spTree>
    <p:extLst>
      <p:ext uri="{BB962C8B-B14F-4D97-AF65-F5344CB8AC3E}">
        <p14:creationId xmlns:p14="http://schemas.microsoft.com/office/powerpoint/2010/main" val="304041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5632311"/>
          </a:xfrm>
          <a:prstGeom prst="rect">
            <a:avLst/>
          </a:prstGeom>
          <a:noFill/>
        </p:spPr>
        <p:txBody>
          <a:bodyPr wrap="square" rtlCol="0">
            <a:spAutoFit/>
          </a:bodyPr>
          <a:lstStyle/>
          <a:p>
            <a:r>
              <a:rPr lang="da-DK" sz="3600" dirty="0" smtClean="0"/>
              <a:t>Det var morgen i skoven. Himlen var blå og skyfri. Vinden kom med friske pust fra havet. Overalt voksede der blomster. Der var løvetand, valmuer og lupiner, der duftede sødt. Græs og siv lænede sig ud over den rislende bæk, der forvandlede tusind små spejlbilleder til klare lysegrønne farver. Luften var fuld af troldheksenes hvide faldskærme.</a:t>
            </a:r>
          </a:p>
          <a:p>
            <a:endParaRPr lang="da-DK" sz="3600" dirty="0"/>
          </a:p>
          <a:p>
            <a:r>
              <a:rPr lang="da-DK" sz="3600" dirty="0" smtClean="0"/>
              <a:t>						Fuglekrigen</a:t>
            </a:r>
            <a:endParaRPr lang="da-DK" sz="3600" dirty="0"/>
          </a:p>
        </p:txBody>
      </p:sp>
    </p:spTree>
    <p:extLst>
      <p:ext uri="{BB962C8B-B14F-4D97-AF65-F5344CB8AC3E}">
        <p14:creationId xmlns:p14="http://schemas.microsoft.com/office/powerpoint/2010/main" val="1614041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4524315"/>
          </a:xfrm>
          <a:prstGeom prst="rect">
            <a:avLst/>
          </a:prstGeom>
          <a:noFill/>
        </p:spPr>
        <p:txBody>
          <a:bodyPr wrap="square" rtlCol="0">
            <a:spAutoFit/>
          </a:bodyPr>
          <a:lstStyle/>
          <a:p>
            <a:r>
              <a:rPr lang="da-DK" sz="3600" dirty="0" smtClean="0"/>
              <a:t>Filip kunne høre ham. Skridtene, der lød som en hvisken i den tavse cykelkælder. Fingrene, der knækkede forventningsfuldt. Ja, han syntes endda at kunne høre smilet, der spillede på hans læber.</a:t>
            </a:r>
          </a:p>
          <a:p>
            <a:endParaRPr lang="da-DK" sz="3600" dirty="0"/>
          </a:p>
          <a:p>
            <a:endParaRPr lang="da-DK" sz="3600" dirty="0" smtClean="0"/>
          </a:p>
          <a:p>
            <a:r>
              <a:rPr lang="da-DK" sz="3600" dirty="0"/>
              <a:t>	</a:t>
            </a:r>
            <a:r>
              <a:rPr lang="da-DK" sz="3600" dirty="0" smtClean="0"/>
              <a:t>				Djævelens Lærling.</a:t>
            </a:r>
            <a:endParaRPr lang="da-DK" sz="3600" dirty="0"/>
          </a:p>
        </p:txBody>
      </p:sp>
    </p:spTree>
    <p:extLst>
      <p:ext uri="{BB962C8B-B14F-4D97-AF65-F5344CB8AC3E}">
        <p14:creationId xmlns:p14="http://schemas.microsoft.com/office/powerpoint/2010/main" val="2036401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4524315"/>
          </a:xfrm>
          <a:prstGeom prst="rect">
            <a:avLst/>
          </a:prstGeom>
          <a:noFill/>
        </p:spPr>
        <p:txBody>
          <a:bodyPr wrap="square" rtlCol="0">
            <a:spAutoFit/>
          </a:bodyPr>
          <a:lstStyle/>
          <a:p>
            <a:r>
              <a:rPr lang="da-DK" sz="3600" dirty="0" smtClean="0"/>
              <a:t>Streng taget var det vel ikke Cillas skyld, at jeg blev bidt i armen af en drage. Det er nok bare en tilfældighed, at hun bestemte sig for at smide en spand valle i hovedet på mig, netop den dag manden fra </a:t>
            </a:r>
            <a:r>
              <a:rPr lang="da-DK" sz="3600" dirty="0" err="1" smtClean="0"/>
              <a:t>Dunark</a:t>
            </a:r>
            <a:r>
              <a:rPr lang="da-DK" sz="3600" dirty="0"/>
              <a:t> </a:t>
            </a:r>
            <a:r>
              <a:rPr lang="da-DK" sz="3600" dirty="0" smtClean="0"/>
              <a:t>kom.</a:t>
            </a:r>
          </a:p>
          <a:p>
            <a:endParaRPr lang="da-DK" sz="3600" dirty="0"/>
          </a:p>
          <a:p>
            <a:endParaRPr lang="da-DK" sz="3600" dirty="0" smtClean="0"/>
          </a:p>
          <a:p>
            <a:r>
              <a:rPr lang="da-DK" sz="3600" dirty="0"/>
              <a:t>	</a:t>
            </a:r>
            <a:r>
              <a:rPr lang="da-DK" sz="3600" dirty="0" smtClean="0"/>
              <a:t>				Skammerens datter.</a:t>
            </a:r>
            <a:endParaRPr lang="da-DK" sz="3600" dirty="0"/>
          </a:p>
        </p:txBody>
      </p:sp>
    </p:spTree>
    <p:extLst>
      <p:ext uri="{BB962C8B-B14F-4D97-AF65-F5344CB8AC3E}">
        <p14:creationId xmlns:p14="http://schemas.microsoft.com/office/powerpoint/2010/main" val="349217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5078313"/>
          </a:xfrm>
          <a:prstGeom prst="rect">
            <a:avLst/>
          </a:prstGeom>
          <a:noFill/>
        </p:spPr>
        <p:txBody>
          <a:bodyPr wrap="square" rtlCol="0">
            <a:spAutoFit/>
          </a:bodyPr>
          <a:lstStyle/>
          <a:p>
            <a:r>
              <a:rPr lang="da-DK" sz="3600" dirty="0" smtClean="0"/>
              <a:t>Det er nu ikke altid rart at være lille.</a:t>
            </a:r>
          </a:p>
          <a:p>
            <a:r>
              <a:rPr lang="da-DK" sz="3600" dirty="0"/>
              <a:t>	</a:t>
            </a:r>
            <a:r>
              <a:rPr lang="da-DK" sz="3600" dirty="0" smtClean="0"/>
              <a:t>Selvfølgelig er det somme tider skægt.</a:t>
            </a:r>
          </a:p>
          <a:p>
            <a:r>
              <a:rPr lang="da-DK" sz="3600" dirty="0"/>
              <a:t>	</a:t>
            </a:r>
            <a:r>
              <a:rPr lang="da-DK" sz="3600" dirty="0" smtClean="0"/>
              <a:t>Mægtig skægt, endda.</a:t>
            </a:r>
            <a:br>
              <a:rPr lang="da-DK" sz="3600" dirty="0" smtClean="0"/>
            </a:br>
            <a:r>
              <a:rPr lang="da-DK" sz="3600" dirty="0" smtClean="0"/>
              <a:t>	Det er skægt om sommeren, når man kan gå 	rundt med bare tæer, lige til det bliver mørkt 	– og græsset bliver vådt.</a:t>
            </a:r>
          </a:p>
          <a:p>
            <a:endParaRPr lang="da-DK" sz="3600" dirty="0"/>
          </a:p>
          <a:p>
            <a:r>
              <a:rPr lang="da-DK" sz="3600" dirty="0" smtClean="0"/>
              <a:t>		</a:t>
            </a:r>
          </a:p>
          <a:p>
            <a:r>
              <a:rPr lang="da-DK" sz="3600" dirty="0"/>
              <a:t>	</a:t>
            </a:r>
            <a:r>
              <a:rPr lang="da-DK" sz="3600" dirty="0" smtClean="0"/>
              <a:t>					Orla Frøsnapper</a:t>
            </a:r>
            <a:endParaRPr lang="da-DK" sz="3600" dirty="0"/>
          </a:p>
        </p:txBody>
      </p:sp>
    </p:spTree>
    <p:extLst>
      <p:ext uri="{BB962C8B-B14F-4D97-AF65-F5344CB8AC3E}">
        <p14:creationId xmlns:p14="http://schemas.microsoft.com/office/powerpoint/2010/main" val="478252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4524315"/>
          </a:xfrm>
          <a:prstGeom prst="rect">
            <a:avLst/>
          </a:prstGeom>
          <a:noFill/>
        </p:spPr>
        <p:txBody>
          <a:bodyPr wrap="square" rtlCol="0">
            <a:spAutoFit/>
          </a:bodyPr>
          <a:lstStyle/>
          <a:p>
            <a:r>
              <a:rPr lang="da-DK" sz="3600" dirty="0" smtClean="0"/>
              <a:t>Var der nogen der hørte radio den femtende oktober sidste år? Var der nogen, der hørte en efterlysning af en forsvundet dreng? Det lød sådan her: </a:t>
            </a:r>
          </a:p>
          <a:p>
            <a:endParaRPr lang="da-DK" sz="3600" dirty="0"/>
          </a:p>
          <a:p>
            <a:endParaRPr lang="da-DK" sz="3600" dirty="0" smtClean="0"/>
          </a:p>
          <a:p>
            <a:endParaRPr lang="da-DK" sz="3600" dirty="0"/>
          </a:p>
          <a:p>
            <a:r>
              <a:rPr lang="da-DK" sz="3600" dirty="0" smtClean="0"/>
              <a:t>							Mio min Mio</a:t>
            </a:r>
            <a:endParaRPr lang="da-DK" sz="3600" dirty="0"/>
          </a:p>
        </p:txBody>
      </p:sp>
    </p:spTree>
    <p:extLst>
      <p:ext uri="{BB962C8B-B14F-4D97-AF65-F5344CB8AC3E}">
        <p14:creationId xmlns:p14="http://schemas.microsoft.com/office/powerpoint/2010/main" val="1742433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1819" y="983411"/>
            <a:ext cx="9385539" cy="4524315"/>
          </a:xfrm>
          <a:prstGeom prst="rect">
            <a:avLst/>
          </a:prstGeom>
          <a:noFill/>
        </p:spPr>
        <p:txBody>
          <a:bodyPr wrap="square" rtlCol="0">
            <a:spAutoFit/>
          </a:bodyPr>
          <a:lstStyle/>
          <a:p>
            <a:r>
              <a:rPr lang="da-DK" sz="3600" dirty="0" smtClean="0"/>
              <a:t>Året 1866 blev præget af en mærkelig hændelse, et uopklaret og uforklarligt fænomen, som utvivlsomt ingen har glemt. </a:t>
            </a:r>
          </a:p>
          <a:p>
            <a:endParaRPr lang="da-DK" sz="3600" dirty="0"/>
          </a:p>
          <a:p>
            <a:endParaRPr lang="da-DK" sz="3600" dirty="0" smtClean="0"/>
          </a:p>
          <a:p>
            <a:endParaRPr lang="da-DK" sz="3600" dirty="0"/>
          </a:p>
          <a:p>
            <a:r>
              <a:rPr lang="da-DK" sz="3600" dirty="0" smtClean="0"/>
              <a:t>			En verdensomsejling under havet	</a:t>
            </a:r>
          </a:p>
          <a:p>
            <a:r>
              <a:rPr lang="da-DK" sz="3600" dirty="0"/>
              <a:t>	</a:t>
            </a:r>
            <a:r>
              <a:rPr lang="da-DK" sz="3600" dirty="0" smtClean="0"/>
              <a:t>		</a:t>
            </a:r>
            <a:endParaRPr lang="da-DK" sz="3600" dirty="0"/>
          </a:p>
        </p:txBody>
      </p:sp>
    </p:spTree>
    <p:extLst>
      <p:ext uri="{BB962C8B-B14F-4D97-AF65-F5344CB8AC3E}">
        <p14:creationId xmlns:p14="http://schemas.microsoft.com/office/powerpoint/2010/main" val="4020060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229</Words>
  <Application>Microsoft Office PowerPoint</Application>
  <PresentationFormat>Widescreen</PresentationFormat>
  <Paragraphs>32</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Calibri Light</vt:lpstr>
      <vt:lpstr>Office-tema</vt:lpstr>
      <vt:lpstr>Anslag</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Skanderborg Kommune UNV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Anslag</dc:title>
  <dc:creator>Ann Berit Lauritsen</dc:creator>
  <cp:lastModifiedBy>Ann Berit Lauritsen</cp:lastModifiedBy>
  <cp:revision>3</cp:revision>
  <dcterms:created xsi:type="dcterms:W3CDTF">2018-01-14T15:45:08Z</dcterms:created>
  <dcterms:modified xsi:type="dcterms:W3CDTF">2018-02-18T09:13:30Z</dcterms:modified>
</cp:coreProperties>
</file>