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2469-4ADE-41A7-B21E-D79A1F186ECB}" type="datetimeFigureOut">
              <a:rPr lang="da-DK" smtClean="0"/>
              <a:t>23-07-2015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371C-92AC-437B-9139-A4858B75FB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848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2469-4ADE-41A7-B21E-D79A1F186ECB}" type="datetimeFigureOut">
              <a:rPr lang="da-DK" smtClean="0"/>
              <a:t>23-07-2015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371C-92AC-437B-9139-A4858B75FB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638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2469-4ADE-41A7-B21E-D79A1F186ECB}" type="datetimeFigureOut">
              <a:rPr lang="da-DK" smtClean="0"/>
              <a:t>23-07-2015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371C-92AC-437B-9139-A4858B75FB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605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2469-4ADE-41A7-B21E-D79A1F186ECB}" type="datetimeFigureOut">
              <a:rPr lang="da-DK" smtClean="0"/>
              <a:t>23-07-2015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371C-92AC-437B-9139-A4858B75FB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08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2469-4ADE-41A7-B21E-D79A1F186ECB}" type="datetimeFigureOut">
              <a:rPr lang="da-DK" smtClean="0"/>
              <a:t>23-07-2015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371C-92AC-437B-9139-A4858B75FB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761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2469-4ADE-41A7-B21E-D79A1F186ECB}" type="datetimeFigureOut">
              <a:rPr lang="da-DK" smtClean="0"/>
              <a:t>23-07-2015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371C-92AC-437B-9139-A4858B75FB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825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2469-4ADE-41A7-B21E-D79A1F186ECB}" type="datetimeFigureOut">
              <a:rPr lang="da-DK" smtClean="0"/>
              <a:t>23-07-2015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371C-92AC-437B-9139-A4858B75FB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846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2469-4ADE-41A7-B21E-D79A1F186ECB}" type="datetimeFigureOut">
              <a:rPr lang="da-DK" smtClean="0"/>
              <a:t>23-07-2015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371C-92AC-437B-9139-A4858B75FB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534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2469-4ADE-41A7-B21E-D79A1F186ECB}" type="datetimeFigureOut">
              <a:rPr lang="da-DK" smtClean="0"/>
              <a:t>23-07-2015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371C-92AC-437B-9139-A4858B75FB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176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2469-4ADE-41A7-B21E-D79A1F186ECB}" type="datetimeFigureOut">
              <a:rPr lang="da-DK" smtClean="0"/>
              <a:t>23-07-2015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371C-92AC-437B-9139-A4858B75FB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094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2469-4ADE-41A7-B21E-D79A1F186ECB}" type="datetimeFigureOut">
              <a:rPr lang="da-DK" smtClean="0"/>
              <a:t>23-07-2015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371C-92AC-437B-9139-A4858B75FB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097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2469-4ADE-41A7-B21E-D79A1F186ECB}" type="datetimeFigureOut">
              <a:rPr lang="da-DK" smtClean="0"/>
              <a:t>23-07-2015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F371C-92AC-437B-9139-A4858B75FB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725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e0dJWfQHF8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r.dk/musik/titel/hundrede%20h%C3%B8ns%20i%20h%C3%B8nseg%C3%A5rden/2276143-1-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.dk/musik/titel/hundred'%20mus%20med%20haler%20p%C3%A5/2266458-1-1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1054443" y="1326292"/>
            <a:ext cx="4999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The </a:t>
            </a:r>
            <a:r>
              <a:rPr lang="da-DK" dirty="0" err="1" smtClean="0"/>
              <a:t>big</a:t>
            </a:r>
            <a:r>
              <a:rPr lang="da-DK" dirty="0" smtClean="0"/>
              <a:t> </a:t>
            </a:r>
            <a:r>
              <a:rPr lang="da-DK" dirty="0" err="1" smtClean="0"/>
              <a:t>number</a:t>
            </a:r>
            <a:r>
              <a:rPr lang="da-DK" dirty="0" smtClean="0"/>
              <a:t> </a:t>
            </a:r>
            <a:r>
              <a:rPr lang="da-DK" dirty="0" err="1" smtClean="0"/>
              <a:t>song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>
                <a:hlinkClick r:id="rId2"/>
              </a:rPr>
              <a:t>https://www.youtube.com/watch?v=e0dJWfQHF8Y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3" name="Billed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09" y="110762"/>
            <a:ext cx="1152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731363" y="253830"/>
            <a:ext cx="94606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dirty="0" smtClean="0">
                <a:hlinkClick r:id="rId2"/>
              </a:rPr>
              <a:t>Hundrede høns </a:t>
            </a:r>
            <a:r>
              <a:rPr lang="da-DK" sz="4000" dirty="0" smtClean="0"/>
              <a:t>i hønsegården</a:t>
            </a:r>
          </a:p>
          <a:p>
            <a:r>
              <a:rPr lang="da-DK" sz="4000" dirty="0" smtClean="0"/>
              <a:t>kom op at slås en søndag morgen</a:t>
            </a:r>
          </a:p>
          <a:p>
            <a:r>
              <a:rPr lang="da-DK" sz="4000" dirty="0" smtClean="0"/>
              <a:t>Da de var færdige lå tilbage </a:t>
            </a:r>
          </a:p>
          <a:p>
            <a:r>
              <a:rPr lang="da-DK" sz="4000" dirty="0" smtClean="0"/>
              <a:t>en kæmpe </a:t>
            </a:r>
            <a:r>
              <a:rPr lang="da-DK" sz="4000" dirty="0" err="1" smtClean="0"/>
              <a:t>mæssig</a:t>
            </a:r>
            <a:r>
              <a:rPr lang="da-DK" sz="4000" dirty="0" smtClean="0"/>
              <a:t> æggekage</a:t>
            </a:r>
            <a:endParaRPr lang="da-DK" sz="40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41" y="2734484"/>
            <a:ext cx="10994414" cy="389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3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296" y="533400"/>
            <a:ext cx="4953000" cy="632460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713171" y="3440291"/>
            <a:ext cx="7960311" cy="535531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da-DK" dirty="0" smtClean="0"/>
              <a:t>Hundred' mus med haler på</a:t>
            </a:r>
          </a:p>
          <a:p>
            <a:r>
              <a:rPr lang="da-DK" dirty="0" smtClean="0"/>
              <a:t>og bittesmå sandaler på</a:t>
            </a:r>
          </a:p>
          <a:p>
            <a:r>
              <a:rPr lang="da-DK" dirty="0" smtClean="0"/>
              <a:t>gik morgentur med smedens hest</a:t>
            </a:r>
          </a:p>
          <a:p>
            <a:r>
              <a:rPr lang="da-DK" dirty="0" smtClean="0"/>
              <a:t>mens solen selv gik ned i vest.</a:t>
            </a:r>
          </a:p>
          <a:p>
            <a:r>
              <a:rPr lang="da-DK" dirty="0" smtClean="0"/>
              <a:t> </a:t>
            </a:r>
          </a:p>
          <a:p>
            <a:r>
              <a:rPr lang="da-DK" dirty="0" smtClean="0"/>
              <a:t>Hundred' mus fik ømme tæer</a:t>
            </a:r>
          </a:p>
          <a:p>
            <a:r>
              <a:rPr lang="da-DK" dirty="0" smtClean="0"/>
              <a:t>og købte sig en tømme hver</a:t>
            </a:r>
          </a:p>
          <a:p>
            <a:r>
              <a:rPr lang="da-DK" dirty="0" smtClean="0"/>
              <a:t>og red af sted i vældig fart</a:t>
            </a:r>
          </a:p>
          <a:p>
            <a:r>
              <a:rPr lang="da-DK" dirty="0" smtClean="0"/>
              <a:t>til landet, hvor man har det rart.</a:t>
            </a:r>
          </a:p>
          <a:p>
            <a:r>
              <a:rPr lang="da-DK" dirty="0" smtClean="0"/>
              <a:t> 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Hundred' mus fik musemad</a:t>
            </a:r>
          </a:p>
          <a:p>
            <a:r>
              <a:rPr lang="da-DK" dirty="0" smtClean="0"/>
              <a:t>og flødeskum og brusebad</a:t>
            </a:r>
          </a:p>
          <a:p>
            <a:r>
              <a:rPr lang="da-DK" dirty="0" smtClean="0"/>
              <a:t>og ost og spæk og meget </a:t>
            </a:r>
            <a:r>
              <a:rPr lang="da-DK" dirty="0" err="1" smtClean="0"/>
              <a:t>mer</a:t>
            </a:r>
            <a:r>
              <a:rPr lang="da-DK" dirty="0" smtClean="0"/>
              <a:t>'</a:t>
            </a:r>
          </a:p>
          <a:p>
            <a:r>
              <a:rPr lang="da-DK" dirty="0" smtClean="0"/>
              <a:t>som ikke skal beskrives her.</a:t>
            </a:r>
          </a:p>
          <a:p>
            <a:r>
              <a:rPr lang="da-DK" dirty="0" smtClean="0"/>
              <a:t> </a:t>
            </a:r>
          </a:p>
          <a:p>
            <a:r>
              <a:rPr lang="da-DK" dirty="0" smtClean="0"/>
              <a:t>Hundred' mus gik hjem en nat</a:t>
            </a:r>
          </a:p>
          <a:p>
            <a:r>
              <a:rPr lang="da-DK" dirty="0" smtClean="0"/>
              <a:t>og traf en gammel, gnaven kat</a:t>
            </a:r>
          </a:p>
          <a:p>
            <a:r>
              <a:rPr lang="da-DK" dirty="0" smtClean="0"/>
              <a:t>der åd dem alle, hver og en</a:t>
            </a:r>
          </a:p>
          <a:p>
            <a:r>
              <a:rPr lang="da-DK" dirty="0" smtClean="0"/>
              <a:t>med hud og hår og museben.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1162975" y="1502688"/>
            <a:ext cx="7270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 smtClean="0">
                <a:hlinkClick r:id="rId3"/>
              </a:rPr>
              <a:t>100 mus med haler på</a:t>
            </a:r>
            <a:endParaRPr lang="da-DK" sz="4800" dirty="0"/>
          </a:p>
        </p:txBody>
      </p:sp>
    </p:spTree>
    <p:extLst>
      <p:ext uri="{BB962C8B-B14F-4D97-AF65-F5344CB8AC3E}">
        <p14:creationId xmlns:p14="http://schemas.microsoft.com/office/powerpoint/2010/main" val="595370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139</Words>
  <Application>Microsoft Office PowerPoint</Application>
  <PresentationFormat>Widescreen</PresentationFormat>
  <Paragraphs>36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</vt:vector>
  </TitlesOfParts>
  <Company>Skanderborg Kommune UNV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 Berit Lauritsen</dc:creator>
  <cp:lastModifiedBy>Ann Berit Lauritsen</cp:lastModifiedBy>
  <cp:revision>3</cp:revision>
  <dcterms:created xsi:type="dcterms:W3CDTF">2015-01-14T12:12:13Z</dcterms:created>
  <dcterms:modified xsi:type="dcterms:W3CDTF">2015-07-23T06:28:43Z</dcterms:modified>
</cp:coreProperties>
</file>