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9" r:id="rId6"/>
    <p:sldId id="261" r:id="rId7"/>
    <p:sldId id="264" r:id="rId8"/>
    <p:sldId id="267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A01C-8CC0-467F-A6BF-349E4225DA3A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A1A-A716-433B-81E4-6FE5937E1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367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A01C-8CC0-467F-A6BF-349E4225DA3A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A1A-A716-433B-81E4-6FE5937E1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117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A01C-8CC0-467F-A6BF-349E4225DA3A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A1A-A716-433B-81E4-6FE5937E1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761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A01C-8CC0-467F-A6BF-349E4225DA3A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A1A-A716-433B-81E4-6FE5937E1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001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A01C-8CC0-467F-A6BF-349E4225DA3A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A1A-A716-433B-81E4-6FE5937E1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876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A01C-8CC0-467F-A6BF-349E4225DA3A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A1A-A716-433B-81E4-6FE5937E1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29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A01C-8CC0-467F-A6BF-349E4225DA3A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A1A-A716-433B-81E4-6FE5937E1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199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A01C-8CC0-467F-A6BF-349E4225DA3A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A1A-A716-433B-81E4-6FE5937E1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856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A01C-8CC0-467F-A6BF-349E4225DA3A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A1A-A716-433B-81E4-6FE5937E1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224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A01C-8CC0-467F-A6BF-349E4225DA3A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A1A-A716-433B-81E4-6FE5937E1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825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A01C-8CC0-467F-A6BF-349E4225DA3A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A1A-A716-433B-81E4-6FE5937E1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905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BA01C-8CC0-467F-A6BF-349E4225DA3A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63A1A-A716-433B-81E4-6FE5937E1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257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830957" y="381760"/>
            <a:ext cx="5918130" cy="6005788"/>
          </a:xfrm>
        </p:spPr>
        <p:txBody>
          <a:bodyPr/>
          <a:lstStyle/>
          <a:p>
            <a:endParaRPr lang="da-DK" dirty="0"/>
          </a:p>
          <a:p>
            <a:r>
              <a:rPr lang="da-DK" sz="3200" i="1" dirty="0"/>
              <a:t>Historien om Ib Madsen </a:t>
            </a:r>
          </a:p>
          <a:p>
            <a:pPr algn="l"/>
            <a:endParaRPr lang="da-DK" i="1" dirty="0"/>
          </a:p>
          <a:p>
            <a:pPr algn="l"/>
            <a:r>
              <a:rPr lang="da-DK" i="1" dirty="0"/>
              <a:t>er skrevet af: Mette Eike </a:t>
            </a:r>
            <a:r>
              <a:rPr lang="da-DK" i="1" dirty="0" err="1"/>
              <a:t>Neerlin</a:t>
            </a:r>
            <a:endParaRPr lang="da-DK" i="1" dirty="0"/>
          </a:p>
          <a:p>
            <a:pPr algn="l"/>
            <a:endParaRPr lang="da-DK" i="1" dirty="0"/>
          </a:p>
          <a:p>
            <a:pPr algn="l"/>
            <a:endParaRPr lang="da-DK" i="1" dirty="0"/>
          </a:p>
          <a:p>
            <a:pPr algn="l"/>
            <a:endParaRPr lang="da-DK" i="1" dirty="0"/>
          </a:p>
          <a:p>
            <a:pPr algn="l"/>
            <a:r>
              <a:rPr lang="da-DK" i="1" dirty="0"/>
              <a:t>er illustreret af: Rasmus </a:t>
            </a:r>
            <a:r>
              <a:rPr lang="da-DK" i="1" dirty="0" err="1"/>
              <a:t>Bregnhøi</a:t>
            </a:r>
            <a:endParaRPr lang="da-DK" i="1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1216" y="2332142"/>
            <a:ext cx="1756464" cy="1293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807" y="4214995"/>
            <a:ext cx="1516205" cy="19304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07FC849A-2499-4A9D-B511-40D1CFF8F28A}"/>
              </a:ext>
            </a:extLst>
          </p:cNvPr>
          <p:cNvSpPr txBox="1"/>
          <p:nvPr/>
        </p:nvSpPr>
        <p:spPr>
          <a:xfrm>
            <a:off x="499621" y="2526384"/>
            <a:ext cx="465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Her var et billede af bogens forside</a:t>
            </a:r>
          </a:p>
        </p:txBody>
      </p:sp>
    </p:spTree>
    <p:extLst>
      <p:ext uri="{BB962C8B-B14F-4D97-AF65-F5344CB8AC3E}">
        <p14:creationId xmlns:p14="http://schemas.microsoft.com/office/powerpoint/2010/main" val="188102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5218386" y="141889"/>
            <a:ext cx="67318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Se på forsiden</a:t>
            </a:r>
          </a:p>
          <a:p>
            <a:endParaRPr lang="da-DK" sz="2000" dirty="0"/>
          </a:p>
          <a:p>
            <a:r>
              <a:rPr lang="da-DK" sz="2000" b="1" i="1" dirty="0"/>
              <a:t>Makkeropgave</a:t>
            </a:r>
            <a:r>
              <a:rPr lang="da-DK" sz="2000" dirty="0"/>
              <a:t>: </a:t>
            </a:r>
          </a:p>
          <a:p>
            <a:r>
              <a:rPr lang="da-DK" sz="2000" dirty="0"/>
              <a:t>Hvad kommer I til at tænke på, når i ser illustrationen og bogens titel. Fælles opsamling</a:t>
            </a:r>
          </a:p>
          <a:p>
            <a:r>
              <a:rPr lang="da-DK" sz="2000" dirty="0"/>
              <a:t>Hvem mon drengen på billedet er?</a:t>
            </a:r>
          </a:p>
          <a:p>
            <a:r>
              <a:rPr lang="da-DK" sz="2000" dirty="0"/>
              <a:t>Hvordan er hans humør?</a:t>
            </a:r>
          </a:p>
          <a:p>
            <a:endParaRPr lang="da-DK" sz="1600" b="1" dirty="0"/>
          </a:p>
          <a:p>
            <a:r>
              <a:rPr lang="da-DK" sz="2400" b="1" dirty="0"/>
              <a:t>Se på bagsiden</a:t>
            </a:r>
          </a:p>
          <a:p>
            <a:endParaRPr lang="da-DK" sz="2000" dirty="0"/>
          </a:p>
          <a:p>
            <a:r>
              <a:rPr lang="da-DK" sz="2000" b="1" i="1" dirty="0"/>
              <a:t>Fælles på klassen: </a:t>
            </a:r>
          </a:p>
          <a:p>
            <a:r>
              <a:rPr lang="da-DK" sz="2000" dirty="0"/>
              <a:t>Læs bagsideteksten højt. Undlad sidste linje. </a:t>
            </a:r>
          </a:p>
          <a:p>
            <a:r>
              <a:rPr lang="da-DK" sz="2000" dirty="0"/>
              <a:t>Hvad får man at vide om Ib Madsen?</a:t>
            </a:r>
          </a:p>
          <a:p>
            <a:endParaRPr lang="da-DK" sz="2000" dirty="0"/>
          </a:p>
          <a:p>
            <a:r>
              <a:rPr lang="da-DK" sz="2000" dirty="0"/>
              <a:t>Der er endnu en linje på bagsiden, som ikke er læst højt.</a:t>
            </a:r>
          </a:p>
          <a:p>
            <a:r>
              <a:rPr lang="da-DK" sz="2000" dirty="0"/>
              <a:t>Hvilken en af de tre sætninger på </a:t>
            </a:r>
            <a:r>
              <a:rPr lang="da-DK" sz="2000" b="1" dirty="0"/>
              <a:t>næste slide </a:t>
            </a:r>
            <a:r>
              <a:rPr lang="da-DK" sz="2000" dirty="0"/>
              <a:t>er mon den rigtige?</a:t>
            </a:r>
          </a:p>
          <a:p>
            <a:endParaRPr lang="da-DK" sz="2000" dirty="0"/>
          </a:p>
          <a:p>
            <a:endParaRPr lang="da-DK" sz="2000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5070B0B-3446-4A4F-BBB4-752A4E2B4D51}"/>
              </a:ext>
            </a:extLst>
          </p:cNvPr>
          <p:cNvSpPr txBox="1"/>
          <p:nvPr/>
        </p:nvSpPr>
        <p:spPr>
          <a:xfrm>
            <a:off x="499621" y="2526384"/>
            <a:ext cx="465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Her var et billede af bogens forside</a:t>
            </a:r>
          </a:p>
        </p:txBody>
      </p:sp>
    </p:spTree>
    <p:extLst>
      <p:ext uri="{BB962C8B-B14F-4D97-AF65-F5344CB8AC3E}">
        <p14:creationId xmlns:p14="http://schemas.microsoft.com/office/powerpoint/2010/main" val="98332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064" y="229187"/>
            <a:ext cx="6187044" cy="2936044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5131777" y="2949231"/>
            <a:ext cx="8232531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da-DK" b="1" dirty="0">
              <a:solidFill>
                <a:prstClr val="black"/>
              </a:solidFill>
            </a:endParaRPr>
          </a:p>
          <a:p>
            <a:pPr marL="457200" lvl="0" indent="-457200">
              <a:buFontTx/>
              <a:buAutoNum type="arabicPeriod"/>
            </a:pPr>
            <a:r>
              <a:rPr lang="da-DK" b="1" dirty="0">
                <a:solidFill>
                  <a:prstClr val="black"/>
                </a:solidFill>
              </a:rPr>
              <a:t>Men så tog han på lejrskole med klassen</a:t>
            </a:r>
            <a:br>
              <a:rPr lang="da-DK" b="1" dirty="0">
                <a:solidFill>
                  <a:prstClr val="black"/>
                </a:solidFill>
              </a:rPr>
            </a:br>
            <a:br>
              <a:rPr lang="da-DK" b="1" dirty="0">
                <a:solidFill>
                  <a:prstClr val="black"/>
                </a:solidFill>
              </a:rPr>
            </a:br>
            <a:endParaRPr lang="da-DK" b="1" dirty="0">
              <a:solidFill>
                <a:prstClr val="black"/>
              </a:solidFill>
            </a:endParaRPr>
          </a:p>
          <a:p>
            <a:pPr marL="457200" lvl="0" indent="-457200">
              <a:buFontTx/>
              <a:buAutoNum type="arabicPeriod"/>
            </a:pPr>
            <a:r>
              <a:rPr lang="da-DK" b="1" dirty="0">
                <a:solidFill>
                  <a:prstClr val="black"/>
                </a:solidFill>
              </a:rPr>
              <a:t>Ib Madsen havde bare ikke lyst til at blive til noget</a:t>
            </a:r>
            <a:br>
              <a:rPr lang="da-DK" b="1" dirty="0">
                <a:solidFill>
                  <a:prstClr val="black"/>
                </a:solidFill>
              </a:rPr>
            </a:br>
            <a:br>
              <a:rPr lang="da-DK" b="1" dirty="0">
                <a:solidFill>
                  <a:prstClr val="black"/>
                </a:solidFill>
              </a:rPr>
            </a:br>
            <a:endParaRPr lang="da-DK" b="1" dirty="0">
              <a:solidFill>
                <a:prstClr val="black"/>
              </a:solidFill>
            </a:endParaRPr>
          </a:p>
          <a:p>
            <a:pPr marL="457200" lvl="0" indent="-457200">
              <a:buFontTx/>
              <a:buAutoNum type="arabicPeriod"/>
            </a:pPr>
            <a:r>
              <a:rPr lang="da-DK" b="1" dirty="0">
                <a:solidFill>
                  <a:prstClr val="black"/>
                </a:solidFill>
              </a:rPr>
              <a:t>Men en dag mødte Ib en smuk fe.</a:t>
            </a:r>
          </a:p>
          <a:p>
            <a:pPr marL="457200" lvl="0" indent="-457200">
              <a:buFontTx/>
              <a:buAutoNum type="arabicPeriod"/>
            </a:pPr>
            <a:endParaRPr lang="da-DK" b="1" dirty="0">
              <a:solidFill>
                <a:prstClr val="black"/>
              </a:solidFill>
            </a:endParaRPr>
          </a:p>
          <a:p>
            <a:pPr lvl="0"/>
            <a:endParaRPr lang="da-DK" sz="1600" dirty="0">
              <a:solidFill>
                <a:prstClr val="black"/>
              </a:solidFill>
            </a:endParaRPr>
          </a:p>
          <a:p>
            <a:pPr lvl="0"/>
            <a:r>
              <a:rPr lang="da-DK" sz="1600" dirty="0">
                <a:solidFill>
                  <a:prstClr val="black"/>
                </a:solidFill>
              </a:rPr>
              <a:t>Læs den rigtige linje på næste slide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6A9591BB-A548-4346-B49E-7025E1DD6DD6}"/>
              </a:ext>
            </a:extLst>
          </p:cNvPr>
          <p:cNvSpPr txBox="1"/>
          <p:nvPr/>
        </p:nvSpPr>
        <p:spPr>
          <a:xfrm>
            <a:off x="278866" y="2842065"/>
            <a:ext cx="4656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Her var et billede af bogens bagside med en bjælke over sidste sætning</a:t>
            </a:r>
          </a:p>
        </p:txBody>
      </p:sp>
    </p:spTree>
    <p:extLst>
      <p:ext uri="{BB962C8B-B14F-4D97-AF65-F5344CB8AC3E}">
        <p14:creationId xmlns:p14="http://schemas.microsoft.com/office/powerpoint/2010/main" val="238485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C3A7CFCF-03B0-49E3-BA97-7049C84CE0E8}"/>
              </a:ext>
            </a:extLst>
          </p:cNvPr>
          <p:cNvSpPr txBox="1"/>
          <p:nvPr/>
        </p:nvSpPr>
        <p:spPr>
          <a:xfrm>
            <a:off x="3893270" y="2667786"/>
            <a:ext cx="465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Her var et billede af bogens bagside</a:t>
            </a:r>
          </a:p>
        </p:txBody>
      </p:sp>
    </p:spTree>
    <p:extLst>
      <p:ext uri="{BB962C8B-B14F-4D97-AF65-F5344CB8AC3E}">
        <p14:creationId xmlns:p14="http://schemas.microsoft.com/office/powerpoint/2010/main" val="117867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5218386" y="141889"/>
            <a:ext cx="67318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Historien læses første gang</a:t>
            </a:r>
          </a:p>
          <a:p>
            <a:endParaRPr lang="da-DK" sz="2400" b="1" dirty="0"/>
          </a:p>
          <a:p>
            <a:r>
              <a:rPr lang="da-DK" sz="2000" dirty="0"/>
              <a:t>Nu skal I lytte til teksten. I får endnu ikke lov til at se på billederne. I skal lytte uden afbrydelser. </a:t>
            </a:r>
          </a:p>
          <a:p>
            <a:endParaRPr lang="da-DK" sz="2000" dirty="0"/>
          </a:p>
          <a:p>
            <a:r>
              <a:rPr lang="da-DK" sz="2000" dirty="0"/>
              <a:t>Tal om spørgsmålene i makkerpar. </a:t>
            </a:r>
          </a:p>
          <a:p>
            <a:endParaRPr lang="da-DK" sz="2000" dirty="0"/>
          </a:p>
          <a:p>
            <a:r>
              <a:rPr lang="da-DK" sz="2000" dirty="0"/>
              <a:t>Var der noget i bogen, du godt kunne lide?</a:t>
            </a:r>
          </a:p>
          <a:p>
            <a:r>
              <a:rPr lang="da-DK" sz="2000" dirty="0"/>
              <a:t>Var der noget i bogen, du ikke så godt kunne lide?</a:t>
            </a:r>
          </a:p>
          <a:p>
            <a:r>
              <a:rPr lang="da-DK" sz="2000" dirty="0"/>
              <a:t>Var der noget, du ikke helt forstod?</a:t>
            </a:r>
          </a:p>
          <a:p>
            <a:r>
              <a:rPr lang="da-DK" sz="2000" dirty="0"/>
              <a:t>Var der noget, der undrede dig?</a:t>
            </a:r>
          </a:p>
          <a:p>
            <a:r>
              <a:rPr lang="da-DK" sz="2000" dirty="0"/>
              <a:t>Kunne du genkende noget fra dit eget liv?</a:t>
            </a:r>
          </a:p>
          <a:p>
            <a:endParaRPr lang="da-DK" sz="2000" dirty="0"/>
          </a:p>
          <a:p>
            <a:r>
              <a:rPr lang="da-DK" dirty="0"/>
              <a:t>Fælles opsamling.</a:t>
            </a:r>
          </a:p>
          <a:p>
            <a:endParaRPr lang="da-DK" dirty="0"/>
          </a:p>
          <a:p>
            <a:r>
              <a:rPr lang="da-DK" dirty="0"/>
              <a:t> ”Tegn et hurtigt billede af Ib Madsen, som passer til teksten, du har lytte til!”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70EACB3-E36E-421F-BD29-709427F955F2}"/>
              </a:ext>
            </a:extLst>
          </p:cNvPr>
          <p:cNvSpPr txBox="1"/>
          <p:nvPr/>
        </p:nvSpPr>
        <p:spPr>
          <a:xfrm>
            <a:off x="499621" y="2526384"/>
            <a:ext cx="465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Her var et billede af bogens forside</a:t>
            </a:r>
          </a:p>
        </p:txBody>
      </p:sp>
    </p:spTree>
    <p:extLst>
      <p:ext uri="{BB962C8B-B14F-4D97-AF65-F5344CB8AC3E}">
        <p14:creationId xmlns:p14="http://schemas.microsoft.com/office/powerpoint/2010/main" val="398882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5202621" y="141889"/>
            <a:ext cx="673187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Historien læses anden gang</a:t>
            </a:r>
          </a:p>
          <a:p>
            <a:endParaRPr lang="da-DK" sz="2000" b="1" i="1" dirty="0"/>
          </a:p>
          <a:p>
            <a:r>
              <a:rPr lang="da-DK" i="1" dirty="0"/>
              <a:t>Nu skal I høre historien om Ib Madsen igen.</a:t>
            </a:r>
          </a:p>
          <a:p>
            <a:endParaRPr lang="da-DK" i="1" dirty="0"/>
          </a:p>
          <a:p>
            <a:r>
              <a:rPr lang="da-DK" i="1" dirty="0"/>
              <a:t>Vi skal bagefter tale om, hvordan Ib Madsen har det med sine kammerater, lærere og forældre.</a:t>
            </a:r>
          </a:p>
          <a:p>
            <a:endParaRPr lang="da-DK" i="1" dirty="0"/>
          </a:p>
          <a:p>
            <a:endParaRPr lang="da-DK" sz="2000" dirty="0"/>
          </a:p>
          <a:p>
            <a:endParaRPr lang="da-DK" sz="2000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DEFD878-8188-48FC-AF44-1E2C689DF457}"/>
              </a:ext>
            </a:extLst>
          </p:cNvPr>
          <p:cNvSpPr txBox="1"/>
          <p:nvPr/>
        </p:nvSpPr>
        <p:spPr>
          <a:xfrm>
            <a:off x="499621" y="2526384"/>
            <a:ext cx="465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Her var et billede af bogens forside</a:t>
            </a:r>
          </a:p>
        </p:txBody>
      </p:sp>
    </p:spTree>
    <p:extLst>
      <p:ext uri="{BB962C8B-B14F-4D97-AF65-F5344CB8AC3E}">
        <p14:creationId xmlns:p14="http://schemas.microsoft.com/office/powerpoint/2010/main" val="1947457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5177002" y="141889"/>
            <a:ext cx="673187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Hvad fortæller billederne?</a:t>
            </a:r>
          </a:p>
          <a:p>
            <a:endParaRPr lang="da-DK" sz="2000" b="1" dirty="0"/>
          </a:p>
          <a:p>
            <a:r>
              <a:rPr lang="da-DK" dirty="0"/>
              <a:t>Der er 15 opslag med illustrationer i bogen.</a:t>
            </a:r>
          </a:p>
          <a:p>
            <a:endParaRPr lang="da-DK" dirty="0"/>
          </a:p>
          <a:p>
            <a:r>
              <a:rPr lang="da-DK" dirty="0"/>
              <a:t>Illustrationerne fortæller en anden historien end teksten. </a:t>
            </a:r>
          </a:p>
          <a:p>
            <a:endParaRPr lang="da-DK" dirty="0"/>
          </a:p>
          <a:p>
            <a:r>
              <a:rPr lang="da-DK" dirty="0"/>
              <a:t>I skal nu skrive </a:t>
            </a:r>
            <a:r>
              <a:rPr lang="da-DK" i="1" dirty="0"/>
              <a:t>Den sande historie om Ib Madsen</a:t>
            </a:r>
          </a:p>
          <a:p>
            <a:endParaRPr lang="da-DK" dirty="0"/>
          </a:p>
          <a:p>
            <a:r>
              <a:rPr lang="da-DK" dirty="0"/>
              <a:t>I skal hjælpe hinanden to og to med at skrive til mindst et opslag. </a:t>
            </a:r>
          </a:p>
          <a:p>
            <a:endParaRPr lang="da-DK" dirty="0"/>
          </a:p>
          <a:p>
            <a:endParaRPr lang="da-DK" dirty="0"/>
          </a:p>
          <a:p>
            <a:r>
              <a:rPr lang="da-DK" b="1" dirty="0">
                <a:solidFill>
                  <a:schemeClr val="tx2">
                    <a:lumMod val="50000"/>
                  </a:schemeClr>
                </a:solidFill>
              </a:rPr>
              <a:t>FØRST</a:t>
            </a:r>
            <a:r>
              <a:rPr lang="da-DK" dirty="0">
                <a:solidFill>
                  <a:schemeClr val="tx2">
                    <a:lumMod val="50000"/>
                  </a:schemeClr>
                </a:solidFill>
              </a:rPr>
              <a:t> skal I finde opslaget i bogen. Hjælp hinanden med at læse teksten igen. Se på billedet og tænk på hele historien. </a:t>
            </a: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da-DK" b="1" dirty="0">
                <a:solidFill>
                  <a:schemeClr val="tx2">
                    <a:lumMod val="50000"/>
                  </a:schemeClr>
                </a:solidFill>
              </a:rPr>
              <a:t>SÅ</a:t>
            </a:r>
            <a:r>
              <a:rPr lang="da-DK" dirty="0">
                <a:solidFill>
                  <a:schemeClr val="tx2">
                    <a:lumMod val="50000"/>
                  </a:schemeClr>
                </a:solidFill>
              </a:rPr>
              <a:t> skal I snakke om, hvad Ib Madsen mon i virkeligheden føler og tænker. </a:t>
            </a: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da-DK" b="1" dirty="0">
                <a:solidFill>
                  <a:schemeClr val="tx2">
                    <a:lumMod val="50000"/>
                  </a:schemeClr>
                </a:solidFill>
              </a:rPr>
              <a:t>TIL SIDST </a:t>
            </a:r>
            <a:r>
              <a:rPr lang="da-DK" dirty="0">
                <a:solidFill>
                  <a:schemeClr val="tx2">
                    <a:lumMod val="50000"/>
                  </a:schemeClr>
                </a:solidFill>
              </a:rPr>
              <a:t>skal I skrive en ny tekst til billedet, hvor I bruger de tanker, I har gjort jer, når I kigger på billedet. I skal skrive ”den sande historie”</a:t>
            </a: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da-DK" dirty="0">
                <a:solidFill>
                  <a:schemeClr val="tx2">
                    <a:lumMod val="50000"/>
                  </a:schemeClr>
                </a:solidFill>
              </a:rPr>
              <a:t>Alle billeder hænges op i klassen og fortællingen læses igen i fællesskab</a:t>
            </a:r>
          </a:p>
          <a:p>
            <a:endParaRPr lang="da-DK" sz="2000" dirty="0"/>
          </a:p>
          <a:p>
            <a:endParaRPr lang="da-DK" sz="2000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770065A-2F8E-4071-A6CD-7DD827F11509}"/>
              </a:ext>
            </a:extLst>
          </p:cNvPr>
          <p:cNvSpPr txBox="1"/>
          <p:nvPr/>
        </p:nvSpPr>
        <p:spPr>
          <a:xfrm>
            <a:off x="499621" y="2526384"/>
            <a:ext cx="465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Her var et billede af bogens forside</a:t>
            </a:r>
          </a:p>
        </p:txBody>
      </p:sp>
    </p:spTree>
    <p:extLst>
      <p:ext uri="{BB962C8B-B14F-4D97-AF65-F5344CB8AC3E}">
        <p14:creationId xmlns:p14="http://schemas.microsoft.com/office/powerpoint/2010/main" val="2388102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l="14119" t="25940" r="59872" b="10811"/>
          <a:stretch/>
        </p:blipFill>
        <p:spPr>
          <a:xfrm>
            <a:off x="416556" y="274055"/>
            <a:ext cx="4756639" cy="6506307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5173195" y="73125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5253487" y="491706"/>
            <a:ext cx="615063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Hvad tænker du?</a:t>
            </a:r>
          </a:p>
          <a:p>
            <a:endParaRPr lang="da-DK" sz="2000" b="1" dirty="0"/>
          </a:p>
          <a:p>
            <a:r>
              <a:rPr lang="da-DK" dirty="0"/>
              <a:t>Først med makker: Bliv enige om, hvordan Ib Madsen oplever at blive holdt udenfor – hvem holder ham udenfor og hvordan?</a:t>
            </a:r>
          </a:p>
          <a:p>
            <a:endParaRPr lang="da-DK" dirty="0"/>
          </a:p>
          <a:p>
            <a:r>
              <a:rPr lang="da-DK" dirty="0"/>
              <a:t>Opsamling på klassen: Skriv i skyerne, hvornår Ib Madsen bliver holdt udenfor.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C69DAF36-41F5-4FD6-8F8C-94A74083477C}"/>
              </a:ext>
            </a:extLst>
          </p:cNvPr>
          <p:cNvSpPr/>
          <p:nvPr/>
        </p:nvSpPr>
        <p:spPr>
          <a:xfrm>
            <a:off x="2215299" y="2752628"/>
            <a:ext cx="1178350" cy="15554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7392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516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Skanderborg Kommune UNV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 Berit Lauritsen</dc:creator>
  <cp:lastModifiedBy>Ann Berit Lauritsen Molleskolen</cp:lastModifiedBy>
  <cp:revision>16</cp:revision>
  <dcterms:created xsi:type="dcterms:W3CDTF">2017-03-02T10:15:26Z</dcterms:created>
  <dcterms:modified xsi:type="dcterms:W3CDTF">2023-07-01T12:16:30Z</dcterms:modified>
</cp:coreProperties>
</file>